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11" r:id="rId2"/>
    <p:sldMasterId id="2147483648" r:id="rId3"/>
  </p:sldMasterIdLst>
  <p:notesMasterIdLst>
    <p:notesMasterId r:id="rId28"/>
  </p:notesMasterIdLst>
  <p:handoutMasterIdLst>
    <p:handoutMasterId r:id="rId29"/>
  </p:handoutMasterIdLst>
  <p:sldIdLst>
    <p:sldId id="340" r:id="rId4"/>
    <p:sldId id="364" r:id="rId5"/>
    <p:sldId id="411" r:id="rId6"/>
    <p:sldId id="390" r:id="rId7"/>
    <p:sldId id="395" r:id="rId8"/>
    <p:sldId id="406" r:id="rId9"/>
    <p:sldId id="389" r:id="rId10"/>
    <p:sldId id="412" r:id="rId11"/>
    <p:sldId id="413" r:id="rId12"/>
    <p:sldId id="391" r:id="rId13"/>
    <p:sldId id="396" r:id="rId14"/>
    <p:sldId id="400" r:id="rId15"/>
    <p:sldId id="398" r:id="rId16"/>
    <p:sldId id="414" r:id="rId17"/>
    <p:sldId id="415" r:id="rId18"/>
    <p:sldId id="417" r:id="rId19"/>
    <p:sldId id="418" r:id="rId20"/>
    <p:sldId id="392" r:id="rId21"/>
    <p:sldId id="407" r:id="rId22"/>
    <p:sldId id="422" r:id="rId23"/>
    <p:sldId id="393" r:id="rId24"/>
    <p:sldId id="402" r:id="rId25"/>
    <p:sldId id="419" r:id="rId26"/>
    <p:sldId id="350" r:id="rId2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cavazos" initials="cgc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26B"/>
    <a:srgbClr val="E7EBE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84909" autoAdjust="0"/>
  </p:normalViewPr>
  <p:slideViewPr>
    <p:cSldViewPr>
      <p:cViewPr varScale="1">
        <p:scale>
          <a:sx n="57" d="100"/>
          <a:sy n="57" d="100"/>
        </p:scale>
        <p:origin x="-174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notesViewPr>
    <p:cSldViewPr showGuides="1">
      <p:cViewPr>
        <p:scale>
          <a:sx n="100" d="100"/>
          <a:sy n="100" d="100"/>
        </p:scale>
        <p:origin x="-1080" y="252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European Cellular</a:t>
            </a:r>
            <a:r>
              <a:rPr lang="en-US" sz="1800" baseline="0" dirty="0" smtClean="0"/>
              <a:t> M2M SIMs Forecast, 2010 - 2016</a:t>
            </a:r>
            <a:endParaRPr lang="en-US" sz="180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8228767056291884"/>
          <c:y val="0.14642001913917324"/>
          <c:w val="0.79038313689049733"/>
          <c:h val="0.7452619644948458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Connected M2M SIMs</c:v>
                </c:pt>
              </c:strCache>
            </c:strRef>
          </c:tx>
          <c:cat>
            <c:numRef>
              <c:f>Sheet1!$A$2:$A$8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Sheet1!$B$2:$B$8</c:f>
              <c:numCache>
                <c:formatCode>0.00</c:formatCode>
                <c:ptCount val="7"/>
                <c:pt idx="0">
                  <c:v>16.085129076711048</c:v>
                </c:pt>
                <c:pt idx="1">
                  <c:v>22.613393275149289</c:v>
                </c:pt>
                <c:pt idx="2">
                  <c:v>31.471734180080428</c:v>
                </c:pt>
                <c:pt idx="3">
                  <c:v>49.305161736881857</c:v>
                </c:pt>
                <c:pt idx="4">
                  <c:v>76.995531186179647</c:v>
                </c:pt>
                <c:pt idx="5">
                  <c:v>93.856916842138801</c:v>
                </c:pt>
                <c:pt idx="6">
                  <c:v>109.77592067649459</c:v>
                </c:pt>
              </c:numCache>
            </c:numRef>
          </c:val>
        </c:ser>
        <c:axId val="58112640"/>
        <c:axId val="66134400"/>
      </c:barChart>
      <c:catAx>
        <c:axId val="58112640"/>
        <c:scaling>
          <c:orientation val="minMax"/>
        </c:scaling>
        <c:axPos val="b"/>
        <c:numFmt formatCode="General" sourceLinked="1"/>
        <c:tickLblPos val="nextTo"/>
        <c:crossAx val="66134400"/>
        <c:crosses val="autoZero"/>
        <c:auto val="1"/>
        <c:lblAlgn val="ctr"/>
        <c:lblOffset val="100"/>
      </c:catAx>
      <c:valAx>
        <c:axId val="66134400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numFmt formatCode="0.00" sourceLinked="1"/>
        <c:tickLblPos val="nextTo"/>
        <c:crossAx val="581126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0D2313-63A4-4378-A627-8D65C0D0DD5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C3EFEFA1-5F06-4207-ACAD-77DC0B8C7462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Enterprise customers</a:t>
          </a:r>
          <a:endParaRPr lang="en-GB" sz="2000" b="1" dirty="0">
            <a:solidFill>
              <a:schemeClr val="tx1"/>
            </a:solidFill>
          </a:endParaRPr>
        </a:p>
      </dgm:t>
    </dgm:pt>
    <dgm:pt modelId="{F6F97927-F9EB-424E-8A06-3340251DBC0B}" type="parTrans" cxnId="{35739436-0CA5-401F-A170-F0140560255D}">
      <dgm:prSet/>
      <dgm:spPr/>
      <dgm:t>
        <a:bodyPr/>
        <a:lstStyle/>
        <a:p>
          <a:endParaRPr lang="en-GB"/>
        </a:p>
      </dgm:t>
    </dgm:pt>
    <dgm:pt modelId="{7F8326AF-6D3D-41AD-BCA8-864ECCE90FC6}" type="sibTrans" cxnId="{35739436-0CA5-401F-A170-F0140560255D}">
      <dgm:prSet/>
      <dgm:spPr/>
      <dgm:t>
        <a:bodyPr/>
        <a:lstStyle/>
        <a:p>
          <a:endParaRPr lang="en-GB" dirty="0"/>
        </a:p>
      </dgm:t>
    </dgm:pt>
    <dgm:pt modelId="{CF1C7688-5A6A-4A38-A9A0-83B9223E9FA5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Standard-isation bodies</a:t>
          </a:r>
          <a:endParaRPr lang="en-GB" sz="2000" b="1" dirty="0">
            <a:solidFill>
              <a:schemeClr val="tx1"/>
            </a:solidFill>
          </a:endParaRPr>
        </a:p>
      </dgm:t>
    </dgm:pt>
    <dgm:pt modelId="{2273737B-6430-4321-93EF-320444F19BD7}" type="parTrans" cxnId="{F5908DAA-14E9-412A-A3EA-7B8B041F996C}">
      <dgm:prSet/>
      <dgm:spPr/>
      <dgm:t>
        <a:bodyPr/>
        <a:lstStyle/>
        <a:p>
          <a:endParaRPr lang="en-GB"/>
        </a:p>
      </dgm:t>
    </dgm:pt>
    <dgm:pt modelId="{C5D4EB6E-4E71-4052-8243-34F6A8DF5922}" type="sibTrans" cxnId="{F5908DAA-14E9-412A-A3EA-7B8B041F996C}">
      <dgm:prSet/>
      <dgm:spPr/>
      <dgm:t>
        <a:bodyPr/>
        <a:lstStyle/>
        <a:p>
          <a:endParaRPr lang="en-GB" dirty="0"/>
        </a:p>
      </dgm:t>
    </dgm:pt>
    <dgm:pt modelId="{8DD6A55E-1B48-4C52-866D-782B37F58149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Service providers</a:t>
          </a:r>
          <a:endParaRPr lang="en-GB" sz="2000" b="1" dirty="0">
            <a:solidFill>
              <a:schemeClr val="tx1"/>
            </a:solidFill>
          </a:endParaRPr>
        </a:p>
      </dgm:t>
    </dgm:pt>
    <dgm:pt modelId="{A06161AF-A202-40F9-BFFB-CE6A18E82F39}" type="parTrans" cxnId="{45A99E6F-4563-407B-9A1F-30F13F9B46A3}">
      <dgm:prSet/>
      <dgm:spPr/>
      <dgm:t>
        <a:bodyPr/>
        <a:lstStyle/>
        <a:p>
          <a:endParaRPr lang="en-GB"/>
        </a:p>
      </dgm:t>
    </dgm:pt>
    <dgm:pt modelId="{1C3D6E9A-382E-4149-B839-BC95AE45B87E}" type="sibTrans" cxnId="{45A99E6F-4563-407B-9A1F-30F13F9B46A3}">
      <dgm:prSet/>
      <dgm:spPr/>
      <dgm:t>
        <a:bodyPr/>
        <a:lstStyle/>
        <a:p>
          <a:endParaRPr lang="en-GB" dirty="0"/>
        </a:p>
      </dgm:t>
    </dgm:pt>
    <dgm:pt modelId="{AD25F474-565B-4334-A98E-B50B7D419116}" type="pres">
      <dgm:prSet presAssocID="{4D0D2313-63A4-4378-A627-8D65C0D0DD5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B52045E-B0A8-44C5-B0E3-53C43B431287}" type="pres">
      <dgm:prSet presAssocID="{C3EFEFA1-5F06-4207-ACAD-77DC0B8C746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0CC413-4769-4D29-9017-359E2ADF6776}" type="pres">
      <dgm:prSet presAssocID="{C3EFEFA1-5F06-4207-ACAD-77DC0B8C7462}" presName="gear1srcNode" presStyleLbl="node1" presStyleIdx="0" presStyleCnt="3"/>
      <dgm:spPr/>
      <dgm:t>
        <a:bodyPr/>
        <a:lstStyle/>
        <a:p>
          <a:endParaRPr lang="en-GB"/>
        </a:p>
      </dgm:t>
    </dgm:pt>
    <dgm:pt modelId="{45E8B32A-B057-4829-8AEC-B8254831F300}" type="pres">
      <dgm:prSet presAssocID="{C3EFEFA1-5F06-4207-ACAD-77DC0B8C7462}" presName="gear1dstNode" presStyleLbl="node1" presStyleIdx="0" presStyleCnt="3"/>
      <dgm:spPr/>
      <dgm:t>
        <a:bodyPr/>
        <a:lstStyle/>
        <a:p>
          <a:endParaRPr lang="en-GB"/>
        </a:p>
      </dgm:t>
    </dgm:pt>
    <dgm:pt modelId="{B16F7BCC-D308-4933-A029-E18845411D87}" type="pres">
      <dgm:prSet presAssocID="{CF1C7688-5A6A-4A38-A9A0-83B9223E9FA5}" presName="gear2" presStyleLbl="node1" presStyleIdx="1" presStyleCnt="3" custScaleX="113413" custScaleY="10127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D6C54C-FE35-48EF-BC59-CD2EB938C010}" type="pres">
      <dgm:prSet presAssocID="{CF1C7688-5A6A-4A38-A9A0-83B9223E9FA5}" presName="gear2srcNode" presStyleLbl="node1" presStyleIdx="1" presStyleCnt="3"/>
      <dgm:spPr/>
      <dgm:t>
        <a:bodyPr/>
        <a:lstStyle/>
        <a:p>
          <a:endParaRPr lang="en-GB"/>
        </a:p>
      </dgm:t>
    </dgm:pt>
    <dgm:pt modelId="{B0AA6311-934E-4A1A-A74F-59A8DC67CB35}" type="pres">
      <dgm:prSet presAssocID="{CF1C7688-5A6A-4A38-A9A0-83B9223E9FA5}" presName="gear2dstNode" presStyleLbl="node1" presStyleIdx="1" presStyleCnt="3"/>
      <dgm:spPr/>
      <dgm:t>
        <a:bodyPr/>
        <a:lstStyle/>
        <a:p>
          <a:endParaRPr lang="en-GB"/>
        </a:p>
      </dgm:t>
    </dgm:pt>
    <dgm:pt modelId="{38FF36AB-3D58-4913-9DDD-BFEED534796B}" type="pres">
      <dgm:prSet presAssocID="{8DD6A55E-1B48-4C52-866D-782B37F58149}" presName="gear3" presStyleLbl="node1" presStyleIdx="2" presStyleCnt="3"/>
      <dgm:spPr/>
      <dgm:t>
        <a:bodyPr/>
        <a:lstStyle/>
        <a:p>
          <a:endParaRPr lang="en-GB"/>
        </a:p>
      </dgm:t>
    </dgm:pt>
    <dgm:pt modelId="{F64E8CA4-3EA4-44BB-B4E5-190457FB8B59}" type="pres">
      <dgm:prSet presAssocID="{8DD6A55E-1B48-4C52-866D-782B37F5814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51A9E8-DEED-4251-8940-0DAC3F1512FB}" type="pres">
      <dgm:prSet presAssocID="{8DD6A55E-1B48-4C52-866D-782B37F58149}" presName="gear3srcNode" presStyleLbl="node1" presStyleIdx="2" presStyleCnt="3"/>
      <dgm:spPr/>
      <dgm:t>
        <a:bodyPr/>
        <a:lstStyle/>
        <a:p>
          <a:endParaRPr lang="en-GB"/>
        </a:p>
      </dgm:t>
    </dgm:pt>
    <dgm:pt modelId="{71B481D0-79C7-42A5-A161-DA4DAD5859A7}" type="pres">
      <dgm:prSet presAssocID="{8DD6A55E-1B48-4C52-866D-782B37F58149}" presName="gear3dstNode" presStyleLbl="node1" presStyleIdx="2" presStyleCnt="3"/>
      <dgm:spPr/>
      <dgm:t>
        <a:bodyPr/>
        <a:lstStyle/>
        <a:p>
          <a:endParaRPr lang="en-GB"/>
        </a:p>
      </dgm:t>
    </dgm:pt>
    <dgm:pt modelId="{439ADE74-DEC8-47B4-92A9-21CD697FF49B}" type="pres">
      <dgm:prSet presAssocID="{7F8326AF-6D3D-41AD-BCA8-864ECCE90FC6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1DE11F3F-F8ED-4D18-BF8E-2D20796453EB}" type="pres">
      <dgm:prSet presAssocID="{C5D4EB6E-4E71-4052-8243-34F6A8DF5922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B81FC2EA-9FF4-436B-940F-2D376F995173}" type="pres">
      <dgm:prSet presAssocID="{1C3D6E9A-382E-4149-B839-BC95AE45B87E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CE041A40-EAC4-45A6-BE05-1F1E7F455C71}" type="presOf" srcId="{7F8326AF-6D3D-41AD-BCA8-864ECCE90FC6}" destId="{439ADE74-DEC8-47B4-92A9-21CD697FF49B}" srcOrd="0" destOrd="0" presId="urn:microsoft.com/office/officeart/2005/8/layout/gear1"/>
    <dgm:cxn modelId="{6BA02F19-DD5A-4E58-8214-C23F6AF4FBCE}" type="presOf" srcId="{1C3D6E9A-382E-4149-B839-BC95AE45B87E}" destId="{B81FC2EA-9FF4-436B-940F-2D376F995173}" srcOrd="0" destOrd="0" presId="urn:microsoft.com/office/officeart/2005/8/layout/gear1"/>
    <dgm:cxn modelId="{1CC3988E-EA5B-45CD-8306-0133AB09B46C}" type="presOf" srcId="{4D0D2313-63A4-4378-A627-8D65C0D0DD56}" destId="{AD25F474-565B-4334-A98E-B50B7D419116}" srcOrd="0" destOrd="0" presId="urn:microsoft.com/office/officeart/2005/8/layout/gear1"/>
    <dgm:cxn modelId="{78B81FF7-A53D-466B-AF53-32DF75A32B6B}" type="presOf" srcId="{8DD6A55E-1B48-4C52-866D-782B37F58149}" destId="{38FF36AB-3D58-4913-9DDD-BFEED534796B}" srcOrd="0" destOrd="0" presId="urn:microsoft.com/office/officeart/2005/8/layout/gear1"/>
    <dgm:cxn modelId="{45A99E6F-4563-407B-9A1F-30F13F9B46A3}" srcId="{4D0D2313-63A4-4378-A627-8D65C0D0DD56}" destId="{8DD6A55E-1B48-4C52-866D-782B37F58149}" srcOrd="2" destOrd="0" parTransId="{A06161AF-A202-40F9-BFFB-CE6A18E82F39}" sibTransId="{1C3D6E9A-382E-4149-B839-BC95AE45B87E}"/>
    <dgm:cxn modelId="{F5908DAA-14E9-412A-A3EA-7B8B041F996C}" srcId="{4D0D2313-63A4-4378-A627-8D65C0D0DD56}" destId="{CF1C7688-5A6A-4A38-A9A0-83B9223E9FA5}" srcOrd="1" destOrd="0" parTransId="{2273737B-6430-4321-93EF-320444F19BD7}" sibTransId="{C5D4EB6E-4E71-4052-8243-34F6A8DF5922}"/>
    <dgm:cxn modelId="{701603B4-2ECB-4F83-9C9E-8221D36D7BC8}" type="presOf" srcId="{C3EFEFA1-5F06-4207-ACAD-77DC0B8C7462}" destId="{9B52045E-B0A8-44C5-B0E3-53C43B431287}" srcOrd="0" destOrd="0" presId="urn:microsoft.com/office/officeart/2005/8/layout/gear1"/>
    <dgm:cxn modelId="{35739436-0CA5-401F-A170-F0140560255D}" srcId="{4D0D2313-63A4-4378-A627-8D65C0D0DD56}" destId="{C3EFEFA1-5F06-4207-ACAD-77DC0B8C7462}" srcOrd="0" destOrd="0" parTransId="{F6F97927-F9EB-424E-8A06-3340251DBC0B}" sibTransId="{7F8326AF-6D3D-41AD-BCA8-864ECCE90FC6}"/>
    <dgm:cxn modelId="{28548FD8-C960-4CB2-B657-8A654A39B9B9}" type="presOf" srcId="{CF1C7688-5A6A-4A38-A9A0-83B9223E9FA5}" destId="{B16F7BCC-D308-4933-A029-E18845411D87}" srcOrd="0" destOrd="0" presId="urn:microsoft.com/office/officeart/2005/8/layout/gear1"/>
    <dgm:cxn modelId="{764480BA-578D-4BCC-8AC7-1C8456B009FF}" type="presOf" srcId="{CF1C7688-5A6A-4A38-A9A0-83B9223E9FA5}" destId="{F2D6C54C-FE35-48EF-BC59-CD2EB938C010}" srcOrd="1" destOrd="0" presId="urn:microsoft.com/office/officeart/2005/8/layout/gear1"/>
    <dgm:cxn modelId="{75426A32-8CC2-4273-98D0-6A4ED01A7D77}" type="presOf" srcId="{8DD6A55E-1B48-4C52-866D-782B37F58149}" destId="{71B481D0-79C7-42A5-A161-DA4DAD5859A7}" srcOrd="3" destOrd="0" presId="urn:microsoft.com/office/officeart/2005/8/layout/gear1"/>
    <dgm:cxn modelId="{BAF720A0-4539-4E8A-9E7A-6DAD80113D05}" type="presOf" srcId="{CF1C7688-5A6A-4A38-A9A0-83B9223E9FA5}" destId="{B0AA6311-934E-4A1A-A74F-59A8DC67CB35}" srcOrd="2" destOrd="0" presId="urn:microsoft.com/office/officeart/2005/8/layout/gear1"/>
    <dgm:cxn modelId="{4CBACB2B-5B3B-4A67-ACB8-7ECFB9185163}" type="presOf" srcId="{8DD6A55E-1B48-4C52-866D-782B37F58149}" destId="{3851A9E8-DEED-4251-8940-0DAC3F1512FB}" srcOrd="2" destOrd="0" presId="urn:microsoft.com/office/officeart/2005/8/layout/gear1"/>
    <dgm:cxn modelId="{B09BE892-0203-49EF-961F-42AC5A969A46}" type="presOf" srcId="{C5D4EB6E-4E71-4052-8243-34F6A8DF5922}" destId="{1DE11F3F-F8ED-4D18-BF8E-2D20796453EB}" srcOrd="0" destOrd="0" presId="urn:microsoft.com/office/officeart/2005/8/layout/gear1"/>
    <dgm:cxn modelId="{1EB192F3-2FCD-474D-8B59-32B8221D3279}" type="presOf" srcId="{C3EFEFA1-5F06-4207-ACAD-77DC0B8C7462}" destId="{45E8B32A-B057-4829-8AEC-B8254831F300}" srcOrd="2" destOrd="0" presId="urn:microsoft.com/office/officeart/2005/8/layout/gear1"/>
    <dgm:cxn modelId="{46BCA26A-E4E4-4818-8DB3-93AE79FCBBF7}" type="presOf" srcId="{C3EFEFA1-5F06-4207-ACAD-77DC0B8C7462}" destId="{040CC413-4769-4D29-9017-359E2ADF6776}" srcOrd="1" destOrd="0" presId="urn:microsoft.com/office/officeart/2005/8/layout/gear1"/>
    <dgm:cxn modelId="{F49AFC1C-6F16-4A38-9D50-1B061E2E0339}" type="presOf" srcId="{8DD6A55E-1B48-4C52-866D-782B37F58149}" destId="{F64E8CA4-3EA4-44BB-B4E5-190457FB8B59}" srcOrd="1" destOrd="0" presId="urn:microsoft.com/office/officeart/2005/8/layout/gear1"/>
    <dgm:cxn modelId="{8232D905-15BD-44DC-9C0E-AA4AAAD88D52}" type="presParOf" srcId="{AD25F474-565B-4334-A98E-B50B7D419116}" destId="{9B52045E-B0A8-44C5-B0E3-53C43B431287}" srcOrd="0" destOrd="0" presId="urn:microsoft.com/office/officeart/2005/8/layout/gear1"/>
    <dgm:cxn modelId="{2E537897-203C-4C1B-B339-285DDE14DDBC}" type="presParOf" srcId="{AD25F474-565B-4334-A98E-B50B7D419116}" destId="{040CC413-4769-4D29-9017-359E2ADF6776}" srcOrd="1" destOrd="0" presId="urn:microsoft.com/office/officeart/2005/8/layout/gear1"/>
    <dgm:cxn modelId="{D135DDE5-ADB3-47B8-97DC-7344A634D50F}" type="presParOf" srcId="{AD25F474-565B-4334-A98E-B50B7D419116}" destId="{45E8B32A-B057-4829-8AEC-B8254831F300}" srcOrd="2" destOrd="0" presId="urn:microsoft.com/office/officeart/2005/8/layout/gear1"/>
    <dgm:cxn modelId="{9B133080-AFFB-4F99-8B30-7A5D7D12EF66}" type="presParOf" srcId="{AD25F474-565B-4334-A98E-B50B7D419116}" destId="{B16F7BCC-D308-4933-A029-E18845411D87}" srcOrd="3" destOrd="0" presId="urn:microsoft.com/office/officeart/2005/8/layout/gear1"/>
    <dgm:cxn modelId="{017113C4-3147-463C-8BEB-C9F92F529A96}" type="presParOf" srcId="{AD25F474-565B-4334-A98E-B50B7D419116}" destId="{F2D6C54C-FE35-48EF-BC59-CD2EB938C010}" srcOrd="4" destOrd="0" presId="urn:microsoft.com/office/officeart/2005/8/layout/gear1"/>
    <dgm:cxn modelId="{EB691D08-082E-4C52-8B79-FA271DE3DD93}" type="presParOf" srcId="{AD25F474-565B-4334-A98E-B50B7D419116}" destId="{B0AA6311-934E-4A1A-A74F-59A8DC67CB35}" srcOrd="5" destOrd="0" presId="urn:microsoft.com/office/officeart/2005/8/layout/gear1"/>
    <dgm:cxn modelId="{B2BF83BF-5C3A-4E33-AEC1-1F850C2FE478}" type="presParOf" srcId="{AD25F474-565B-4334-A98E-B50B7D419116}" destId="{38FF36AB-3D58-4913-9DDD-BFEED534796B}" srcOrd="6" destOrd="0" presId="urn:microsoft.com/office/officeart/2005/8/layout/gear1"/>
    <dgm:cxn modelId="{CA62A24C-D6B8-4522-AE46-D7F7497E78C7}" type="presParOf" srcId="{AD25F474-565B-4334-A98E-B50B7D419116}" destId="{F64E8CA4-3EA4-44BB-B4E5-190457FB8B59}" srcOrd="7" destOrd="0" presId="urn:microsoft.com/office/officeart/2005/8/layout/gear1"/>
    <dgm:cxn modelId="{BEEFAD8E-8F0E-4BB0-8332-DAFE43E21839}" type="presParOf" srcId="{AD25F474-565B-4334-A98E-B50B7D419116}" destId="{3851A9E8-DEED-4251-8940-0DAC3F1512FB}" srcOrd="8" destOrd="0" presId="urn:microsoft.com/office/officeart/2005/8/layout/gear1"/>
    <dgm:cxn modelId="{8E39CFA9-38D9-47FA-8F87-1D0A98F27158}" type="presParOf" srcId="{AD25F474-565B-4334-A98E-B50B7D419116}" destId="{71B481D0-79C7-42A5-A161-DA4DAD5859A7}" srcOrd="9" destOrd="0" presId="urn:microsoft.com/office/officeart/2005/8/layout/gear1"/>
    <dgm:cxn modelId="{121E6FDC-1DE6-4F7D-93B4-B04CB5A7B381}" type="presParOf" srcId="{AD25F474-565B-4334-A98E-B50B7D419116}" destId="{439ADE74-DEC8-47B4-92A9-21CD697FF49B}" srcOrd="10" destOrd="0" presId="urn:microsoft.com/office/officeart/2005/8/layout/gear1"/>
    <dgm:cxn modelId="{2A8DA39C-4D57-4CFB-AAAE-BCA05A08D8D6}" type="presParOf" srcId="{AD25F474-565B-4334-A98E-B50B7D419116}" destId="{1DE11F3F-F8ED-4D18-BF8E-2D20796453EB}" srcOrd="11" destOrd="0" presId="urn:microsoft.com/office/officeart/2005/8/layout/gear1"/>
    <dgm:cxn modelId="{5C31BEA1-DF4E-402D-AF13-7914F34F1FAF}" type="presParOf" srcId="{AD25F474-565B-4334-A98E-B50B7D419116}" destId="{B81FC2EA-9FF4-436B-940F-2D376F99517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AE235E-FF70-4732-A625-A2C938C1EDD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63DB2C4-CD53-4FB6-9A85-02C1A33E2BB3}">
      <dgm:prSet phldrT="[Text]" custT="1"/>
      <dgm:spPr/>
      <dgm:t>
        <a:bodyPr lIns="0" tIns="0" rIns="0" bIns="0"/>
        <a:lstStyle/>
        <a:p>
          <a:r>
            <a:rPr lang="en-GB" sz="1700" b="1" dirty="0" smtClean="0">
              <a:solidFill>
                <a:schemeClr val="tx1"/>
              </a:solidFill>
            </a:rPr>
            <a:t>Immediate Oppor-tunities</a:t>
          </a:r>
          <a:endParaRPr lang="en-GB" sz="1700" b="1" dirty="0">
            <a:solidFill>
              <a:schemeClr val="tx1"/>
            </a:solidFill>
          </a:endParaRPr>
        </a:p>
      </dgm:t>
    </dgm:pt>
    <dgm:pt modelId="{0F8BDB12-436C-4DA1-B332-FB624844CF13}" type="parTrans" cxnId="{BBCF3E1E-D0E7-4D76-A732-7F6CC065E35F}">
      <dgm:prSet/>
      <dgm:spPr/>
      <dgm:t>
        <a:bodyPr/>
        <a:lstStyle/>
        <a:p>
          <a:endParaRPr lang="en-GB" dirty="0"/>
        </a:p>
      </dgm:t>
    </dgm:pt>
    <dgm:pt modelId="{0192ABDB-A35D-434D-8DF7-999FFF1BFB70}" type="sibTrans" cxnId="{BBCF3E1E-D0E7-4D76-A732-7F6CC065E35F}">
      <dgm:prSet/>
      <dgm:spPr/>
      <dgm:t>
        <a:bodyPr/>
        <a:lstStyle/>
        <a:p>
          <a:endParaRPr lang="en-GB"/>
        </a:p>
      </dgm:t>
    </dgm:pt>
    <dgm:pt modelId="{58D90377-A84E-4086-BB85-B8D320658E07}">
      <dgm:prSet phldrT="[Text]"/>
      <dgm:spPr/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Connected Cars</a:t>
          </a:r>
          <a:endParaRPr lang="en-GB" b="0" dirty="0">
            <a:solidFill>
              <a:schemeClr val="tx1"/>
            </a:solidFill>
          </a:endParaRPr>
        </a:p>
      </dgm:t>
    </dgm:pt>
    <dgm:pt modelId="{46F9FB16-3DF8-410D-A809-327BB6F4C4E1}" type="parTrans" cxnId="{CE8F1C30-D088-40A3-87F2-1B039AE3F81A}">
      <dgm:prSet/>
      <dgm:spPr/>
      <dgm:t>
        <a:bodyPr/>
        <a:lstStyle/>
        <a:p>
          <a:endParaRPr lang="en-GB"/>
        </a:p>
      </dgm:t>
    </dgm:pt>
    <dgm:pt modelId="{5C435F4D-185D-4690-9B64-D9D813D6F48D}" type="sibTrans" cxnId="{CE8F1C30-D088-40A3-87F2-1B039AE3F81A}">
      <dgm:prSet/>
      <dgm:spPr/>
      <dgm:t>
        <a:bodyPr/>
        <a:lstStyle/>
        <a:p>
          <a:endParaRPr lang="en-GB"/>
        </a:p>
      </dgm:t>
    </dgm:pt>
    <dgm:pt modelId="{81EC193A-AA3E-4B3D-A76D-DE8452B2AB21}">
      <dgm:prSet phldrT="[Text]"/>
      <dgm:spPr/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Smart meters / Energy</a:t>
          </a:r>
          <a:endParaRPr lang="en-GB" b="0" dirty="0">
            <a:solidFill>
              <a:schemeClr val="tx1"/>
            </a:solidFill>
          </a:endParaRPr>
        </a:p>
      </dgm:t>
    </dgm:pt>
    <dgm:pt modelId="{27321DF5-FAA2-4931-BDAB-236055781C63}" type="parTrans" cxnId="{17D42C6E-BB61-4D7D-AFEB-69A702E4DE2D}">
      <dgm:prSet/>
      <dgm:spPr/>
      <dgm:t>
        <a:bodyPr/>
        <a:lstStyle/>
        <a:p>
          <a:endParaRPr lang="en-GB"/>
        </a:p>
      </dgm:t>
    </dgm:pt>
    <dgm:pt modelId="{9DC547FC-3BC4-4811-BC5F-F5D1EB9BB315}" type="sibTrans" cxnId="{17D42C6E-BB61-4D7D-AFEB-69A702E4DE2D}">
      <dgm:prSet/>
      <dgm:spPr/>
      <dgm:t>
        <a:bodyPr/>
        <a:lstStyle/>
        <a:p>
          <a:endParaRPr lang="en-GB"/>
        </a:p>
      </dgm:t>
    </dgm:pt>
    <dgm:pt modelId="{DC2E385B-AF1E-4663-95DB-B7EB2561FAB1}">
      <dgm:prSet phldrT="[Text]" custT="1"/>
      <dgm:spPr/>
      <dgm:t>
        <a:bodyPr/>
        <a:lstStyle/>
        <a:p>
          <a:r>
            <a:rPr lang="en-GB" sz="1700" b="1" dirty="0" smtClean="0">
              <a:solidFill>
                <a:schemeClr val="tx1"/>
              </a:solidFill>
            </a:rPr>
            <a:t>In progress</a:t>
          </a:r>
          <a:endParaRPr lang="en-GB" sz="1700" b="1" dirty="0">
            <a:solidFill>
              <a:schemeClr val="tx1"/>
            </a:solidFill>
          </a:endParaRPr>
        </a:p>
      </dgm:t>
    </dgm:pt>
    <dgm:pt modelId="{B7F5B169-ACE9-41F9-938B-0D2AFD30FB2F}" type="parTrans" cxnId="{56335AD8-88D5-4BF0-8BBF-6A87FB4D16F2}">
      <dgm:prSet/>
      <dgm:spPr/>
      <dgm:t>
        <a:bodyPr/>
        <a:lstStyle/>
        <a:p>
          <a:endParaRPr lang="en-GB" dirty="0"/>
        </a:p>
      </dgm:t>
    </dgm:pt>
    <dgm:pt modelId="{7ECB1D84-E2B2-4B25-845C-277B41DD7CD2}" type="sibTrans" cxnId="{56335AD8-88D5-4BF0-8BBF-6A87FB4D16F2}">
      <dgm:prSet/>
      <dgm:spPr/>
      <dgm:t>
        <a:bodyPr/>
        <a:lstStyle/>
        <a:p>
          <a:endParaRPr lang="en-GB"/>
        </a:p>
      </dgm:t>
    </dgm:pt>
    <dgm:pt modelId="{516DDD78-55EA-4709-8734-9C9B01F53578}">
      <dgm:prSet phldrT="[Text]"/>
      <dgm:spPr/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Healthcare</a:t>
          </a:r>
          <a:endParaRPr lang="en-GB" b="0" dirty="0">
            <a:solidFill>
              <a:schemeClr val="tx1"/>
            </a:solidFill>
          </a:endParaRPr>
        </a:p>
      </dgm:t>
    </dgm:pt>
    <dgm:pt modelId="{61480899-8273-472A-BFE4-ACEF91D5168E}" type="parTrans" cxnId="{83FF2F0A-2E05-45BF-9F62-C22B4BA6DF59}">
      <dgm:prSet/>
      <dgm:spPr/>
      <dgm:t>
        <a:bodyPr/>
        <a:lstStyle/>
        <a:p>
          <a:endParaRPr lang="en-GB"/>
        </a:p>
      </dgm:t>
    </dgm:pt>
    <dgm:pt modelId="{715DC0B2-11DD-4639-B686-5427BE1427AB}" type="sibTrans" cxnId="{83FF2F0A-2E05-45BF-9F62-C22B4BA6DF59}">
      <dgm:prSet/>
      <dgm:spPr/>
      <dgm:t>
        <a:bodyPr/>
        <a:lstStyle/>
        <a:p>
          <a:endParaRPr lang="en-GB"/>
        </a:p>
      </dgm:t>
    </dgm:pt>
    <dgm:pt modelId="{4195DF85-247D-4AC5-A754-A834C449AF1D}">
      <dgm:prSet phldrT="[Text]"/>
      <dgm:spPr/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Consumer Electronics</a:t>
          </a:r>
          <a:endParaRPr lang="en-GB" b="0" dirty="0">
            <a:solidFill>
              <a:schemeClr val="tx1"/>
            </a:solidFill>
          </a:endParaRPr>
        </a:p>
      </dgm:t>
    </dgm:pt>
    <dgm:pt modelId="{BC6445E1-41FF-4DBE-9C3E-77BC03C1D22E}" type="parTrans" cxnId="{C87D171F-9EC3-4C72-839F-42589833E290}">
      <dgm:prSet/>
      <dgm:spPr/>
      <dgm:t>
        <a:bodyPr/>
        <a:lstStyle/>
        <a:p>
          <a:endParaRPr lang="en-GB"/>
        </a:p>
      </dgm:t>
    </dgm:pt>
    <dgm:pt modelId="{D9C9482B-09C1-4BF3-832C-EBC4BC45A75D}" type="sibTrans" cxnId="{C87D171F-9EC3-4C72-839F-42589833E290}">
      <dgm:prSet/>
      <dgm:spPr/>
      <dgm:t>
        <a:bodyPr/>
        <a:lstStyle/>
        <a:p>
          <a:endParaRPr lang="en-GB"/>
        </a:p>
      </dgm:t>
    </dgm:pt>
    <dgm:pt modelId="{7886D798-5BD4-404C-956E-CB8B968D63A9}">
      <dgm:prSet phldrT="[Text]" custT="1"/>
      <dgm:spPr/>
      <dgm:t>
        <a:bodyPr/>
        <a:lstStyle/>
        <a:p>
          <a:r>
            <a:rPr lang="en-GB" sz="1700" b="1" dirty="0" smtClean="0">
              <a:solidFill>
                <a:schemeClr val="tx1"/>
              </a:solidFill>
            </a:rPr>
            <a:t>Long term Vision</a:t>
          </a:r>
          <a:endParaRPr lang="en-GB" sz="1700" b="1" dirty="0">
            <a:solidFill>
              <a:schemeClr val="tx1"/>
            </a:solidFill>
          </a:endParaRPr>
        </a:p>
      </dgm:t>
    </dgm:pt>
    <dgm:pt modelId="{94BAC5DC-7431-461C-A952-0FFD2A55F03C}" type="parTrans" cxnId="{098C92F7-4D84-4C17-AF82-67CD9FA52CB5}">
      <dgm:prSet/>
      <dgm:spPr/>
      <dgm:t>
        <a:bodyPr/>
        <a:lstStyle/>
        <a:p>
          <a:endParaRPr lang="en-GB" dirty="0"/>
        </a:p>
      </dgm:t>
    </dgm:pt>
    <dgm:pt modelId="{4B642E68-57EA-4210-9ED5-61EEE7A82960}" type="sibTrans" cxnId="{098C92F7-4D84-4C17-AF82-67CD9FA52CB5}">
      <dgm:prSet/>
      <dgm:spPr/>
      <dgm:t>
        <a:bodyPr/>
        <a:lstStyle/>
        <a:p>
          <a:endParaRPr lang="en-GB"/>
        </a:p>
      </dgm:t>
    </dgm:pt>
    <dgm:pt modelId="{B2DD85DD-A88C-4E30-8598-F307B7895B4D}">
      <dgm:prSet phldrT="[Text]"/>
      <dgm:spPr/>
      <dgm:t>
        <a:bodyPr/>
        <a:lstStyle/>
        <a:p>
          <a:r>
            <a:rPr lang="en-GB" dirty="0" smtClean="0"/>
            <a:t>Smart Communities</a:t>
          </a:r>
          <a:endParaRPr lang="en-GB" dirty="0"/>
        </a:p>
      </dgm:t>
    </dgm:pt>
    <dgm:pt modelId="{FE855E4A-9572-4C51-9DCF-E1F6A8A9F367}" type="parTrans" cxnId="{CCA0389A-15FB-4EAB-AB22-C40D73D1076A}">
      <dgm:prSet/>
      <dgm:spPr/>
      <dgm:t>
        <a:bodyPr/>
        <a:lstStyle/>
        <a:p>
          <a:endParaRPr lang="en-GB"/>
        </a:p>
      </dgm:t>
    </dgm:pt>
    <dgm:pt modelId="{217AC47D-4A5D-46EC-9ACA-C04662C0B2B7}" type="sibTrans" cxnId="{CCA0389A-15FB-4EAB-AB22-C40D73D1076A}">
      <dgm:prSet/>
      <dgm:spPr/>
      <dgm:t>
        <a:bodyPr/>
        <a:lstStyle/>
        <a:p>
          <a:endParaRPr lang="en-GB"/>
        </a:p>
      </dgm:t>
    </dgm:pt>
    <dgm:pt modelId="{FE0653F2-86E4-4BFD-A039-B27160A15340}">
      <dgm:prSet phldrT="[Text]"/>
      <dgm:spPr/>
      <dgm:t>
        <a:bodyPr/>
        <a:lstStyle/>
        <a:p>
          <a:r>
            <a:rPr lang="en-GB" dirty="0" smtClean="0"/>
            <a:t>M2M2Human</a:t>
          </a:r>
          <a:endParaRPr lang="en-GB" dirty="0"/>
        </a:p>
      </dgm:t>
    </dgm:pt>
    <dgm:pt modelId="{A3BD7C01-D2B8-458B-A5EE-AB15D7C4B89C}" type="parTrans" cxnId="{696CB8B8-1D02-47AF-89E2-B698C381C601}">
      <dgm:prSet/>
      <dgm:spPr/>
      <dgm:t>
        <a:bodyPr/>
        <a:lstStyle/>
        <a:p>
          <a:endParaRPr lang="en-GB"/>
        </a:p>
      </dgm:t>
    </dgm:pt>
    <dgm:pt modelId="{4C428EED-34C0-4DB7-A79F-CDD5244545C3}" type="sibTrans" cxnId="{696CB8B8-1D02-47AF-89E2-B698C381C601}">
      <dgm:prSet/>
      <dgm:spPr/>
      <dgm:t>
        <a:bodyPr/>
        <a:lstStyle/>
        <a:p>
          <a:endParaRPr lang="en-GB"/>
        </a:p>
      </dgm:t>
    </dgm:pt>
    <dgm:pt modelId="{69E484DC-4658-4642-A36E-7177DA74C30A}">
      <dgm:prSet phldrT="[Text]"/>
      <dgm:spPr/>
      <dgm:t>
        <a:bodyPr/>
        <a:lstStyle/>
        <a:p>
          <a:r>
            <a:rPr lang="en-GB" b="0" dirty="0" smtClean="0">
              <a:solidFill>
                <a:schemeClr val="tx1"/>
              </a:solidFill>
            </a:rPr>
            <a:t>Industrial Automation</a:t>
          </a:r>
          <a:endParaRPr lang="en-GB" b="0" dirty="0">
            <a:solidFill>
              <a:schemeClr val="tx1"/>
            </a:solidFill>
          </a:endParaRPr>
        </a:p>
      </dgm:t>
    </dgm:pt>
    <dgm:pt modelId="{9A9D8D9D-E1F0-4E25-A798-84C41E46BAE6}" type="parTrans" cxnId="{BD2BE7D8-2674-41EF-BC97-7E76BF651A45}">
      <dgm:prSet/>
      <dgm:spPr/>
      <dgm:t>
        <a:bodyPr/>
        <a:lstStyle/>
        <a:p>
          <a:endParaRPr lang="en-GB"/>
        </a:p>
      </dgm:t>
    </dgm:pt>
    <dgm:pt modelId="{EC288B7B-8CE8-41FB-8188-D3CA2E78D44A}" type="sibTrans" cxnId="{BD2BE7D8-2674-41EF-BC97-7E76BF651A45}">
      <dgm:prSet/>
      <dgm:spPr/>
      <dgm:t>
        <a:bodyPr/>
        <a:lstStyle/>
        <a:p>
          <a:endParaRPr lang="en-GB"/>
        </a:p>
      </dgm:t>
    </dgm:pt>
    <dgm:pt modelId="{11B664EF-B022-466C-B22C-D6D7B3296094}" type="pres">
      <dgm:prSet presAssocID="{21AE235E-FF70-4732-A625-A2C938C1EDD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3881CA2-F44A-442D-8F53-DD68C782FEBB}" type="pres">
      <dgm:prSet presAssocID="{21AE235E-FF70-4732-A625-A2C938C1EDD5}" presName="cycle" presStyleCnt="0"/>
      <dgm:spPr/>
    </dgm:pt>
    <dgm:pt modelId="{E5A4B461-D8A5-4C80-8068-2C1747B4BE5F}" type="pres">
      <dgm:prSet presAssocID="{21AE235E-FF70-4732-A625-A2C938C1EDD5}" presName="centerShape" presStyleCnt="0"/>
      <dgm:spPr/>
    </dgm:pt>
    <dgm:pt modelId="{5CF4D4A9-2533-4C66-B33B-3B05DCBF5319}" type="pres">
      <dgm:prSet presAssocID="{21AE235E-FF70-4732-A625-A2C938C1EDD5}" presName="connSite" presStyleLbl="node1" presStyleIdx="0" presStyleCnt="4"/>
      <dgm:spPr/>
    </dgm:pt>
    <dgm:pt modelId="{1C43559F-C1E5-4AAE-9BD8-5381394F3C95}" type="pres">
      <dgm:prSet presAssocID="{21AE235E-FF70-4732-A625-A2C938C1EDD5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36FB01-E560-4B9D-AF78-C7158E1BE279}" type="pres">
      <dgm:prSet presAssocID="{0F8BDB12-436C-4DA1-B332-FB624844CF13}" presName="Name25" presStyleLbl="parChTrans1D1" presStyleIdx="0" presStyleCnt="3"/>
      <dgm:spPr/>
      <dgm:t>
        <a:bodyPr/>
        <a:lstStyle/>
        <a:p>
          <a:endParaRPr lang="en-GB"/>
        </a:p>
      </dgm:t>
    </dgm:pt>
    <dgm:pt modelId="{18B7F4CF-0673-45B8-8DB5-7849310B3F1B}" type="pres">
      <dgm:prSet presAssocID="{B63DB2C4-CD53-4FB6-9A85-02C1A33E2BB3}" presName="node" presStyleCnt="0"/>
      <dgm:spPr/>
    </dgm:pt>
    <dgm:pt modelId="{9C37D8DC-21CF-43F6-B73D-B90F2301D901}" type="pres">
      <dgm:prSet presAssocID="{B63DB2C4-CD53-4FB6-9A85-02C1A33E2BB3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D9A7FA-9C68-408B-BC2D-C399B3C958F9}" type="pres">
      <dgm:prSet presAssocID="{B63DB2C4-CD53-4FB6-9A85-02C1A33E2BB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47AF73-8217-4BA7-A889-EB8F642DBBE5}" type="pres">
      <dgm:prSet presAssocID="{B7F5B169-ACE9-41F9-938B-0D2AFD30FB2F}" presName="Name25" presStyleLbl="parChTrans1D1" presStyleIdx="1" presStyleCnt="3"/>
      <dgm:spPr/>
      <dgm:t>
        <a:bodyPr/>
        <a:lstStyle/>
        <a:p>
          <a:endParaRPr lang="en-GB"/>
        </a:p>
      </dgm:t>
    </dgm:pt>
    <dgm:pt modelId="{D2C9D32A-22AD-4BD8-B4D6-C112CE9EF3FB}" type="pres">
      <dgm:prSet presAssocID="{DC2E385B-AF1E-4663-95DB-B7EB2561FAB1}" presName="node" presStyleCnt="0"/>
      <dgm:spPr/>
    </dgm:pt>
    <dgm:pt modelId="{01F848ED-ABC7-43DC-A892-ADFF9DA710BB}" type="pres">
      <dgm:prSet presAssocID="{DC2E385B-AF1E-4663-95DB-B7EB2561FAB1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4289F6-AA1D-42A0-812B-B9228CD0DF9A}" type="pres">
      <dgm:prSet presAssocID="{DC2E385B-AF1E-4663-95DB-B7EB2561FAB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BE33DE-0359-4444-B0F1-E68C8A564B8D}" type="pres">
      <dgm:prSet presAssocID="{94BAC5DC-7431-461C-A952-0FFD2A55F03C}" presName="Name25" presStyleLbl="parChTrans1D1" presStyleIdx="2" presStyleCnt="3"/>
      <dgm:spPr/>
      <dgm:t>
        <a:bodyPr/>
        <a:lstStyle/>
        <a:p>
          <a:endParaRPr lang="en-GB"/>
        </a:p>
      </dgm:t>
    </dgm:pt>
    <dgm:pt modelId="{63837151-6C8F-44B6-83A7-CD67FF9B9C76}" type="pres">
      <dgm:prSet presAssocID="{7886D798-5BD4-404C-956E-CB8B968D63A9}" presName="node" presStyleCnt="0"/>
      <dgm:spPr/>
    </dgm:pt>
    <dgm:pt modelId="{D121A34E-5EC1-411A-8AFD-D461378ADD6B}" type="pres">
      <dgm:prSet presAssocID="{7886D798-5BD4-404C-956E-CB8B968D63A9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35857F-2E1A-44CD-A675-F366F53F0D88}" type="pres">
      <dgm:prSet presAssocID="{7886D798-5BD4-404C-956E-CB8B968D63A9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079F828-4525-41FC-962F-41DDCEE72A01}" type="presOf" srcId="{94BAC5DC-7431-461C-A952-0FFD2A55F03C}" destId="{26BE33DE-0359-4444-B0F1-E68C8A564B8D}" srcOrd="0" destOrd="0" presId="urn:microsoft.com/office/officeart/2005/8/layout/radial2"/>
    <dgm:cxn modelId="{4DC357FB-888A-4A94-BC2C-22C6BABF8BF1}" type="presOf" srcId="{516DDD78-55EA-4709-8734-9C9B01F53578}" destId="{494289F6-AA1D-42A0-812B-B9228CD0DF9A}" srcOrd="0" destOrd="0" presId="urn:microsoft.com/office/officeart/2005/8/layout/radial2"/>
    <dgm:cxn modelId="{3AD45287-7B0E-44C7-8B70-4672BBB7C42B}" type="presOf" srcId="{B2DD85DD-A88C-4E30-8598-F307B7895B4D}" destId="{4D35857F-2E1A-44CD-A675-F366F53F0D88}" srcOrd="0" destOrd="0" presId="urn:microsoft.com/office/officeart/2005/8/layout/radial2"/>
    <dgm:cxn modelId="{7BDF88A2-A5D0-49A1-A02A-2469A1B5717F}" type="presOf" srcId="{7886D798-5BD4-404C-956E-CB8B968D63A9}" destId="{D121A34E-5EC1-411A-8AFD-D461378ADD6B}" srcOrd="0" destOrd="0" presId="urn:microsoft.com/office/officeart/2005/8/layout/radial2"/>
    <dgm:cxn modelId="{0F9B3CE3-4C72-4306-9346-0B51A727C624}" type="presOf" srcId="{B63DB2C4-CD53-4FB6-9A85-02C1A33E2BB3}" destId="{9C37D8DC-21CF-43F6-B73D-B90F2301D901}" srcOrd="0" destOrd="0" presId="urn:microsoft.com/office/officeart/2005/8/layout/radial2"/>
    <dgm:cxn modelId="{56335AD8-88D5-4BF0-8BBF-6A87FB4D16F2}" srcId="{21AE235E-FF70-4732-A625-A2C938C1EDD5}" destId="{DC2E385B-AF1E-4663-95DB-B7EB2561FAB1}" srcOrd="1" destOrd="0" parTransId="{B7F5B169-ACE9-41F9-938B-0D2AFD30FB2F}" sibTransId="{7ECB1D84-E2B2-4B25-845C-277B41DD7CD2}"/>
    <dgm:cxn modelId="{CE8F1C30-D088-40A3-87F2-1B039AE3F81A}" srcId="{B63DB2C4-CD53-4FB6-9A85-02C1A33E2BB3}" destId="{58D90377-A84E-4086-BB85-B8D320658E07}" srcOrd="0" destOrd="0" parTransId="{46F9FB16-3DF8-410D-A809-327BB6F4C4E1}" sibTransId="{5C435F4D-185D-4690-9B64-D9D813D6F48D}"/>
    <dgm:cxn modelId="{7DF978EF-815A-43FC-9D00-FAB14EE2006F}" type="presOf" srcId="{81EC193A-AA3E-4B3D-A76D-DE8452B2AB21}" destId="{5ED9A7FA-9C68-408B-BC2D-C399B3C958F9}" srcOrd="0" destOrd="1" presId="urn:microsoft.com/office/officeart/2005/8/layout/radial2"/>
    <dgm:cxn modelId="{9E67064C-28A6-45F9-9562-B1AFEDAB80B4}" type="presOf" srcId="{21AE235E-FF70-4732-A625-A2C938C1EDD5}" destId="{11B664EF-B022-466C-B22C-D6D7B3296094}" srcOrd="0" destOrd="0" presId="urn:microsoft.com/office/officeart/2005/8/layout/radial2"/>
    <dgm:cxn modelId="{BD2BE7D8-2674-41EF-BC97-7E76BF651A45}" srcId="{DC2E385B-AF1E-4663-95DB-B7EB2561FAB1}" destId="{69E484DC-4658-4642-A36E-7177DA74C30A}" srcOrd="2" destOrd="0" parTransId="{9A9D8D9D-E1F0-4E25-A798-84C41E46BAE6}" sibTransId="{EC288B7B-8CE8-41FB-8188-D3CA2E78D44A}"/>
    <dgm:cxn modelId="{CCA0389A-15FB-4EAB-AB22-C40D73D1076A}" srcId="{7886D798-5BD4-404C-956E-CB8B968D63A9}" destId="{B2DD85DD-A88C-4E30-8598-F307B7895B4D}" srcOrd="0" destOrd="0" parTransId="{FE855E4A-9572-4C51-9DCF-E1F6A8A9F367}" sibTransId="{217AC47D-4A5D-46EC-9ACA-C04662C0B2B7}"/>
    <dgm:cxn modelId="{A0FE938E-E877-4075-A20F-21132155143F}" type="presOf" srcId="{B7F5B169-ACE9-41F9-938B-0D2AFD30FB2F}" destId="{9B47AF73-8217-4BA7-A889-EB8F642DBBE5}" srcOrd="0" destOrd="0" presId="urn:microsoft.com/office/officeart/2005/8/layout/radial2"/>
    <dgm:cxn modelId="{C87D171F-9EC3-4C72-839F-42589833E290}" srcId="{DC2E385B-AF1E-4663-95DB-B7EB2561FAB1}" destId="{4195DF85-247D-4AC5-A754-A834C449AF1D}" srcOrd="1" destOrd="0" parTransId="{BC6445E1-41FF-4DBE-9C3E-77BC03C1D22E}" sibTransId="{D9C9482B-09C1-4BF3-832C-EBC4BC45A75D}"/>
    <dgm:cxn modelId="{CDA6EAB5-4C37-4E6D-97A6-FC2F3DABDE74}" type="presOf" srcId="{69E484DC-4658-4642-A36E-7177DA74C30A}" destId="{494289F6-AA1D-42A0-812B-B9228CD0DF9A}" srcOrd="0" destOrd="2" presId="urn:microsoft.com/office/officeart/2005/8/layout/radial2"/>
    <dgm:cxn modelId="{75829255-2019-4DD4-A606-D5F911C66E6F}" type="presOf" srcId="{58D90377-A84E-4086-BB85-B8D320658E07}" destId="{5ED9A7FA-9C68-408B-BC2D-C399B3C958F9}" srcOrd="0" destOrd="0" presId="urn:microsoft.com/office/officeart/2005/8/layout/radial2"/>
    <dgm:cxn modelId="{17D42C6E-BB61-4D7D-AFEB-69A702E4DE2D}" srcId="{B63DB2C4-CD53-4FB6-9A85-02C1A33E2BB3}" destId="{81EC193A-AA3E-4B3D-A76D-DE8452B2AB21}" srcOrd="1" destOrd="0" parTransId="{27321DF5-FAA2-4931-BDAB-236055781C63}" sibTransId="{9DC547FC-3BC4-4811-BC5F-F5D1EB9BB315}"/>
    <dgm:cxn modelId="{8029FC80-B7B4-495B-9BA0-24C8D539494D}" type="presOf" srcId="{4195DF85-247D-4AC5-A754-A834C449AF1D}" destId="{494289F6-AA1D-42A0-812B-B9228CD0DF9A}" srcOrd="0" destOrd="1" presId="urn:microsoft.com/office/officeart/2005/8/layout/radial2"/>
    <dgm:cxn modelId="{6CFEE0B0-BE5C-41E6-B2A0-0BEA710ED789}" type="presOf" srcId="{0F8BDB12-436C-4DA1-B332-FB624844CF13}" destId="{BE36FB01-E560-4B9D-AF78-C7158E1BE279}" srcOrd="0" destOrd="0" presId="urn:microsoft.com/office/officeart/2005/8/layout/radial2"/>
    <dgm:cxn modelId="{098C92F7-4D84-4C17-AF82-67CD9FA52CB5}" srcId="{21AE235E-FF70-4732-A625-A2C938C1EDD5}" destId="{7886D798-5BD4-404C-956E-CB8B968D63A9}" srcOrd="2" destOrd="0" parTransId="{94BAC5DC-7431-461C-A952-0FFD2A55F03C}" sibTransId="{4B642E68-57EA-4210-9ED5-61EEE7A82960}"/>
    <dgm:cxn modelId="{BBCF3E1E-D0E7-4D76-A732-7F6CC065E35F}" srcId="{21AE235E-FF70-4732-A625-A2C938C1EDD5}" destId="{B63DB2C4-CD53-4FB6-9A85-02C1A33E2BB3}" srcOrd="0" destOrd="0" parTransId="{0F8BDB12-436C-4DA1-B332-FB624844CF13}" sibTransId="{0192ABDB-A35D-434D-8DF7-999FFF1BFB70}"/>
    <dgm:cxn modelId="{9B50E27C-7A37-4448-A7BB-E16AE58B5433}" type="presOf" srcId="{FE0653F2-86E4-4BFD-A039-B27160A15340}" destId="{4D35857F-2E1A-44CD-A675-F366F53F0D88}" srcOrd="0" destOrd="1" presId="urn:microsoft.com/office/officeart/2005/8/layout/radial2"/>
    <dgm:cxn modelId="{696CB8B8-1D02-47AF-89E2-B698C381C601}" srcId="{7886D798-5BD4-404C-956E-CB8B968D63A9}" destId="{FE0653F2-86E4-4BFD-A039-B27160A15340}" srcOrd="1" destOrd="0" parTransId="{A3BD7C01-D2B8-458B-A5EE-AB15D7C4B89C}" sibTransId="{4C428EED-34C0-4DB7-A79F-CDD5244545C3}"/>
    <dgm:cxn modelId="{83FF2F0A-2E05-45BF-9F62-C22B4BA6DF59}" srcId="{DC2E385B-AF1E-4663-95DB-B7EB2561FAB1}" destId="{516DDD78-55EA-4709-8734-9C9B01F53578}" srcOrd="0" destOrd="0" parTransId="{61480899-8273-472A-BFE4-ACEF91D5168E}" sibTransId="{715DC0B2-11DD-4639-B686-5427BE1427AB}"/>
    <dgm:cxn modelId="{633C8443-FAE7-496A-AA82-98EE2A50700D}" type="presOf" srcId="{DC2E385B-AF1E-4663-95DB-B7EB2561FAB1}" destId="{01F848ED-ABC7-43DC-A892-ADFF9DA710BB}" srcOrd="0" destOrd="0" presId="urn:microsoft.com/office/officeart/2005/8/layout/radial2"/>
    <dgm:cxn modelId="{FBB4C964-6954-4762-B5A7-EF61AF3545A2}" type="presParOf" srcId="{11B664EF-B022-466C-B22C-D6D7B3296094}" destId="{83881CA2-F44A-442D-8F53-DD68C782FEBB}" srcOrd="0" destOrd="0" presId="urn:microsoft.com/office/officeart/2005/8/layout/radial2"/>
    <dgm:cxn modelId="{CD6D8E26-AA28-4577-8479-7F3D18F0005F}" type="presParOf" srcId="{83881CA2-F44A-442D-8F53-DD68C782FEBB}" destId="{E5A4B461-D8A5-4C80-8068-2C1747B4BE5F}" srcOrd="0" destOrd="0" presId="urn:microsoft.com/office/officeart/2005/8/layout/radial2"/>
    <dgm:cxn modelId="{97273E5E-640B-4402-BBDE-CE4FE510CD03}" type="presParOf" srcId="{E5A4B461-D8A5-4C80-8068-2C1747B4BE5F}" destId="{5CF4D4A9-2533-4C66-B33B-3B05DCBF5319}" srcOrd="0" destOrd="0" presId="urn:microsoft.com/office/officeart/2005/8/layout/radial2"/>
    <dgm:cxn modelId="{6A4FD9CC-686C-480E-B8C1-D1D0CE3B8FBE}" type="presParOf" srcId="{E5A4B461-D8A5-4C80-8068-2C1747B4BE5F}" destId="{1C43559F-C1E5-4AAE-9BD8-5381394F3C95}" srcOrd="1" destOrd="0" presId="urn:microsoft.com/office/officeart/2005/8/layout/radial2"/>
    <dgm:cxn modelId="{140D7D98-DC9A-4355-92BA-5C6BFC0F75CE}" type="presParOf" srcId="{83881CA2-F44A-442D-8F53-DD68C782FEBB}" destId="{BE36FB01-E560-4B9D-AF78-C7158E1BE279}" srcOrd="1" destOrd="0" presId="urn:microsoft.com/office/officeart/2005/8/layout/radial2"/>
    <dgm:cxn modelId="{CE99311B-C6D1-408B-9817-3C9B7275F3E8}" type="presParOf" srcId="{83881CA2-F44A-442D-8F53-DD68C782FEBB}" destId="{18B7F4CF-0673-45B8-8DB5-7849310B3F1B}" srcOrd="2" destOrd="0" presId="urn:microsoft.com/office/officeart/2005/8/layout/radial2"/>
    <dgm:cxn modelId="{04053C94-4786-40C3-B97D-0CADE1278970}" type="presParOf" srcId="{18B7F4CF-0673-45B8-8DB5-7849310B3F1B}" destId="{9C37D8DC-21CF-43F6-B73D-B90F2301D901}" srcOrd="0" destOrd="0" presId="urn:microsoft.com/office/officeart/2005/8/layout/radial2"/>
    <dgm:cxn modelId="{237DB1CF-8FF4-4400-80B8-569221E887E8}" type="presParOf" srcId="{18B7F4CF-0673-45B8-8DB5-7849310B3F1B}" destId="{5ED9A7FA-9C68-408B-BC2D-C399B3C958F9}" srcOrd="1" destOrd="0" presId="urn:microsoft.com/office/officeart/2005/8/layout/radial2"/>
    <dgm:cxn modelId="{B8275A5F-69B7-42E4-BC65-B03835CE1006}" type="presParOf" srcId="{83881CA2-F44A-442D-8F53-DD68C782FEBB}" destId="{9B47AF73-8217-4BA7-A889-EB8F642DBBE5}" srcOrd="3" destOrd="0" presId="urn:microsoft.com/office/officeart/2005/8/layout/radial2"/>
    <dgm:cxn modelId="{195DDB38-9D4E-4155-8CCE-EF110AFA7A88}" type="presParOf" srcId="{83881CA2-F44A-442D-8F53-DD68C782FEBB}" destId="{D2C9D32A-22AD-4BD8-B4D6-C112CE9EF3FB}" srcOrd="4" destOrd="0" presId="urn:microsoft.com/office/officeart/2005/8/layout/radial2"/>
    <dgm:cxn modelId="{EBA1AD72-2987-42D2-9D9E-6C73F37DE979}" type="presParOf" srcId="{D2C9D32A-22AD-4BD8-B4D6-C112CE9EF3FB}" destId="{01F848ED-ABC7-43DC-A892-ADFF9DA710BB}" srcOrd="0" destOrd="0" presId="urn:microsoft.com/office/officeart/2005/8/layout/radial2"/>
    <dgm:cxn modelId="{A70BC39B-DC7C-452D-B718-7982913B7259}" type="presParOf" srcId="{D2C9D32A-22AD-4BD8-B4D6-C112CE9EF3FB}" destId="{494289F6-AA1D-42A0-812B-B9228CD0DF9A}" srcOrd="1" destOrd="0" presId="urn:microsoft.com/office/officeart/2005/8/layout/radial2"/>
    <dgm:cxn modelId="{663956E2-58C7-4191-9646-FB7D0517ADDA}" type="presParOf" srcId="{83881CA2-F44A-442D-8F53-DD68C782FEBB}" destId="{26BE33DE-0359-4444-B0F1-E68C8A564B8D}" srcOrd="5" destOrd="0" presId="urn:microsoft.com/office/officeart/2005/8/layout/radial2"/>
    <dgm:cxn modelId="{917167BF-BC1A-42EA-8741-A3D38F34A893}" type="presParOf" srcId="{83881CA2-F44A-442D-8F53-DD68C782FEBB}" destId="{63837151-6C8F-44B6-83A7-CD67FF9B9C76}" srcOrd="6" destOrd="0" presId="urn:microsoft.com/office/officeart/2005/8/layout/radial2"/>
    <dgm:cxn modelId="{CEA0679D-AD28-4F51-8C70-E6ECB906B7BE}" type="presParOf" srcId="{63837151-6C8F-44B6-83A7-CD67FF9B9C76}" destId="{D121A34E-5EC1-411A-8AFD-D461378ADD6B}" srcOrd="0" destOrd="0" presId="urn:microsoft.com/office/officeart/2005/8/layout/radial2"/>
    <dgm:cxn modelId="{35ED05F4-BB04-4FEA-A159-A6FF4C673092}" type="presParOf" srcId="{63837151-6C8F-44B6-83A7-CD67FF9B9C76}" destId="{4D35857F-2E1A-44CD-A675-F366F53F0D8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B29501-F374-4502-BFF6-9F84A49A343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02DC56-BF8A-4D8A-B5F8-06BAAB2DF36E}">
      <dgm:prSet phldrT="[Text]" custT="1"/>
      <dgm:spPr/>
      <dgm:t>
        <a:bodyPr/>
        <a:lstStyle/>
        <a:p>
          <a:r>
            <a:rPr lang="en-GB" sz="2800" dirty="0" smtClean="0"/>
            <a:t>Network related risks</a:t>
          </a:r>
          <a:endParaRPr lang="en-GB" sz="2800" dirty="0"/>
        </a:p>
      </dgm:t>
    </dgm:pt>
    <dgm:pt modelId="{879DAF9F-E2FB-4A12-97F9-9505386A94F6}" type="parTrans" cxnId="{AE6687E1-9C35-4200-A4EF-9F83DBCDE28A}">
      <dgm:prSet/>
      <dgm:spPr/>
      <dgm:t>
        <a:bodyPr/>
        <a:lstStyle/>
        <a:p>
          <a:endParaRPr lang="en-GB"/>
        </a:p>
      </dgm:t>
    </dgm:pt>
    <dgm:pt modelId="{877FBDC6-7091-48A8-85A7-908B4B36FDAF}" type="sibTrans" cxnId="{AE6687E1-9C35-4200-A4EF-9F83DBCDE28A}">
      <dgm:prSet/>
      <dgm:spPr/>
      <dgm:t>
        <a:bodyPr/>
        <a:lstStyle/>
        <a:p>
          <a:endParaRPr lang="en-GB"/>
        </a:p>
      </dgm:t>
    </dgm:pt>
    <dgm:pt modelId="{D089DF8E-E3E3-4148-BFB5-91EABC9E8730}">
      <dgm:prSet phldrT="[Text]" custT="1"/>
      <dgm:spPr/>
      <dgm:t>
        <a:bodyPr/>
        <a:lstStyle/>
        <a:p>
          <a:r>
            <a:rPr lang="en-GB" sz="2400" dirty="0" smtClean="0"/>
            <a:t>Human related risks</a:t>
          </a:r>
          <a:endParaRPr lang="en-GB" sz="2400" dirty="0"/>
        </a:p>
      </dgm:t>
    </dgm:pt>
    <dgm:pt modelId="{D0E49E4C-1D1F-4FAA-ADAF-650D21058B40}" type="parTrans" cxnId="{D2BBE959-A987-48E1-A438-140FD934EF38}">
      <dgm:prSet/>
      <dgm:spPr/>
      <dgm:t>
        <a:bodyPr/>
        <a:lstStyle/>
        <a:p>
          <a:endParaRPr lang="en-GB"/>
        </a:p>
      </dgm:t>
    </dgm:pt>
    <dgm:pt modelId="{9219F42B-9671-41AE-8E25-8D1A4A9DBE3A}" type="sibTrans" cxnId="{D2BBE959-A987-48E1-A438-140FD934EF38}">
      <dgm:prSet/>
      <dgm:spPr/>
      <dgm:t>
        <a:bodyPr/>
        <a:lstStyle/>
        <a:p>
          <a:endParaRPr lang="en-GB"/>
        </a:p>
      </dgm:t>
    </dgm:pt>
    <dgm:pt modelId="{157EEA8D-85B4-468F-8F79-90852995757A}" type="pres">
      <dgm:prSet presAssocID="{07B29501-F374-4502-BFF6-9F84A49A343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15738E-8247-433D-AE2A-E654EE6CA518}" type="pres">
      <dgm:prSet presAssocID="{07B29501-F374-4502-BFF6-9F84A49A343A}" presName="divider" presStyleLbl="fgShp" presStyleIdx="0" presStyleCnt="1"/>
      <dgm:spPr/>
    </dgm:pt>
    <dgm:pt modelId="{A59498C9-97DC-4AA9-948D-305895E40FCA}" type="pres">
      <dgm:prSet presAssocID="{9802DC56-BF8A-4D8A-B5F8-06BAAB2DF36E}" presName="downArrow" presStyleLbl="node1" presStyleIdx="0" presStyleCnt="2"/>
      <dgm:spPr/>
    </dgm:pt>
    <dgm:pt modelId="{91E2D4BA-0278-42B3-9D39-C8508CFA2163}" type="pres">
      <dgm:prSet presAssocID="{9802DC56-BF8A-4D8A-B5F8-06BAAB2DF36E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C5AEF9-ECDD-4BD3-AF8F-F6D48258A911}" type="pres">
      <dgm:prSet presAssocID="{D089DF8E-E3E3-4148-BFB5-91EABC9E8730}" presName="upArrow" presStyleLbl="node1" presStyleIdx="1" presStyleCnt="2"/>
      <dgm:spPr/>
    </dgm:pt>
    <dgm:pt modelId="{4439555A-BA1B-4A57-BFC2-4BC05C1E45A5}" type="pres">
      <dgm:prSet presAssocID="{D089DF8E-E3E3-4148-BFB5-91EABC9E873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3B4A104-8471-4D76-97A3-E38C1F0EEE3F}" type="presOf" srcId="{07B29501-F374-4502-BFF6-9F84A49A343A}" destId="{157EEA8D-85B4-468F-8F79-90852995757A}" srcOrd="0" destOrd="0" presId="urn:microsoft.com/office/officeart/2005/8/layout/arrow3"/>
    <dgm:cxn modelId="{AE6687E1-9C35-4200-A4EF-9F83DBCDE28A}" srcId="{07B29501-F374-4502-BFF6-9F84A49A343A}" destId="{9802DC56-BF8A-4D8A-B5F8-06BAAB2DF36E}" srcOrd="0" destOrd="0" parTransId="{879DAF9F-E2FB-4A12-97F9-9505386A94F6}" sibTransId="{877FBDC6-7091-48A8-85A7-908B4B36FDAF}"/>
    <dgm:cxn modelId="{03B6168F-CA9D-462C-A81E-5EBFABCC5443}" type="presOf" srcId="{9802DC56-BF8A-4D8A-B5F8-06BAAB2DF36E}" destId="{91E2D4BA-0278-42B3-9D39-C8508CFA2163}" srcOrd="0" destOrd="0" presId="urn:microsoft.com/office/officeart/2005/8/layout/arrow3"/>
    <dgm:cxn modelId="{B6D22E46-4200-4426-8BD5-48EB29B84517}" type="presOf" srcId="{D089DF8E-E3E3-4148-BFB5-91EABC9E8730}" destId="{4439555A-BA1B-4A57-BFC2-4BC05C1E45A5}" srcOrd="0" destOrd="0" presId="urn:microsoft.com/office/officeart/2005/8/layout/arrow3"/>
    <dgm:cxn modelId="{D2BBE959-A987-48E1-A438-140FD934EF38}" srcId="{07B29501-F374-4502-BFF6-9F84A49A343A}" destId="{D089DF8E-E3E3-4148-BFB5-91EABC9E8730}" srcOrd="1" destOrd="0" parTransId="{D0E49E4C-1D1F-4FAA-ADAF-650D21058B40}" sibTransId="{9219F42B-9671-41AE-8E25-8D1A4A9DBE3A}"/>
    <dgm:cxn modelId="{90E6A8E3-2A85-4B17-88A7-20FB9F91D16C}" type="presParOf" srcId="{157EEA8D-85B4-468F-8F79-90852995757A}" destId="{6815738E-8247-433D-AE2A-E654EE6CA518}" srcOrd="0" destOrd="0" presId="urn:microsoft.com/office/officeart/2005/8/layout/arrow3"/>
    <dgm:cxn modelId="{7373D34F-C663-4F58-AF6A-AAC29382419C}" type="presParOf" srcId="{157EEA8D-85B4-468F-8F79-90852995757A}" destId="{A59498C9-97DC-4AA9-948D-305895E40FCA}" srcOrd="1" destOrd="0" presId="urn:microsoft.com/office/officeart/2005/8/layout/arrow3"/>
    <dgm:cxn modelId="{8B3A15C6-67E0-4A2C-BABC-B06B15781C5F}" type="presParOf" srcId="{157EEA8D-85B4-468F-8F79-90852995757A}" destId="{91E2D4BA-0278-42B3-9D39-C8508CFA2163}" srcOrd="2" destOrd="0" presId="urn:microsoft.com/office/officeart/2005/8/layout/arrow3"/>
    <dgm:cxn modelId="{DA8C770E-9BF9-4AE7-A788-750C172B4D58}" type="presParOf" srcId="{157EEA8D-85B4-468F-8F79-90852995757A}" destId="{65C5AEF9-ECDD-4BD3-AF8F-F6D48258A911}" srcOrd="3" destOrd="0" presId="urn:microsoft.com/office/officeart/2005/8/layout/arrow3"/>
    <dgm:cxn modelId="{BC8A8DDF-C3F4-408A-9255-4616AFD86B26}" type="presParOf" srcId="{157EEA8D-85B4-468F-8F79-90852995757A}" destId="{4439555A-BA1B-4A57-BFC2-4BC05C1E45A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1BD4F5-6EEB-4392-9512-5311076F084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C47EC95-1A0E-4CD8-B9BE-F9D850060B35}">
      <dgm:prSet phldrT="[Text]"/>
      <dgm:spPr/>
      <dgm:t>
        <a:bodyPr/>
        <a:lstStyle/>
        <a:p>
          <a:r>
            <a:rPr lang="en-GB" dirty="0" smtClean="0"/>
            <a:t>Addressing security concerns</a:t>
          </a:r>
          <a:endParaRPr lang="en-GB" dirty="0"/>
        </a:p>
      </dgm:t>
    </dgm:pt>
    <dgm:pt modelId="{BF2C46F4-7A80-4A4D-9F2D-0079FA4AEB32}" type="parTrans" cxnId="{7001A88A-B626-4DAE-B457-214C4996902E}">
      <dgm:prSet/>
      <dgm:spPr/>
      <dgm:t>
        <a:bodyPr/>
        <a:lstStyle/>
        <a:p>
          <a:endParaRPr lang="en-GB"/>
        </a:p>
      </dgm:t>
    </dgm:pt>
    <dgm:pt modelId="{B1964CBC-5133-4F6D-9D81-F8B7C3BDCF11}" type="sibTrans" cxnId="{7001A88A-B626-4DAE-B457-214C4996902E}">
      <dgm:prSet/>
      <dgm:spPr/>
      <dgm:t>
        <a:bodyPr/>
        <a:lstStyle/>
        <a:p>
          <a:endParaRPr lang="en-GB"/>
        </a:p>
      </dgm:t>
    </dgm:pt>
    <dgm:pt modelId="{4DE2A63E-26F0-4E8E-B71A-024F082A73A8}">
      <dgm:prSet phldrT="[Text]" custT="1"/>
      <dgm:spPr/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What</a:t>
          </a:r>
          <a:endParaRPr lang="en-GB" sz="1800" dirty="0">
            <a:solidFill>
              <a:schemeClr val="tx1"/>
            </a:solidFill>
          </a:endParaRPr>
        </a:p>
      </dgm:t>
    </dgm:pt>
    <dgm:pt modelId="{17D3C688-E4D7-4D93-8FEC-907D54969077}" type="parTrans" cxnId="{88115AF7-0D5B-4584-AB8B-0228E1C4094C}">
      <dgm:prSet/>
      <dgm:spPr/>
      <dgm:t>
        <a:bodyPr/>
        <a:lstStyle/>
        <a:p>
          <a:endParaRPr lang="en-GB"/>
        </a:p>
      </dgm:t>
    </dgm:pt>
    <dgm:pt modelId="{A67E1AFA-CF8E-432B-B985-6C42F660EA20}" type="sibTrans" cxnId="{88115AF7-0D5B-4584-AB8B-0228E1C4094C}">
      <dgm:prSet/>
      <dgm:spPr/>
      <dgm:t>
        <a:bodyPr/>
        <a:lstStyle/>
        <a:p>
          <a:endParaRPr lang="en-GB" dirty="0"/>
        </a:p>
      </dgm:t>
    </dgm:pt>
    <dgm:pt modelId="{ED277E67-418F-44A5-98B1-3218C8514E44}">
      <dgm:prSet phldrT="[Text]" custT="1"/>
      <dgm:spPr/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Where</a:t>
          </a:r>
          <a:endParaRPr lang="en-GB" sz="1800" b="1" dirty="0">
            <a:solidFill>
              <a:schemeClr val="tx1"/>
            </a:solidFill>
          </a:endParaRPr>
        </a:p>
      </dgm:t>
    </dgm:pt>
    <dgm:pt modelId="{97994759-D6FC-485D-9089-391D8A11EE4A}" type="parTrans" cxnId="{D5D1C469-8161-4154-B2A1-153DBE5DE435}">
      <dgm:prSet/>
      <dgm:spPr/>
      <dgm:t>
        <a:bodyPr/>
        <a:lstStyle/>
        <a:p>
          <a:endParaRPr lang="en-GB"/>
        </a:p>
      </dgm:t>
    </dgm:pt>
    <dgm:pt modelId="{119C8EEA-A2DC-4E4C-B7DD-1D6E9376DEB5}" type="sibTrans" cxnId="{D5D1C469-8161-4154-B2A1-153DBE5DE435}">
      <dgm:prSet/>
      <dgm:spPr/>
      <dgm:t>
        <a:bodyPr/>
        <a:lstStyle/>
        <a:p>
          <a:endParaRPr lang="en-GB" dirty="0"/>
        </a:p>
      </dgm:t>
    </dgm:pt>
    <dgm:pt modelId="{4868182F-D481-4460-A796-CACD3AD4CA43}">
      <dgm:prSet phldrT="[Text]" custT="1"/>
      <dgm:spPr/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How</a:t>
          </a:r>
          <a:endParaRPr lang="en-GB" sz="1800" b="1" dirty="0">
            <a:solidFill>
              <a:schemeClr val="tx1"/>
            </a:solidFill>
          </a:endParaRPr>
        </a:p>
      </dgm:t>
    </dgm:pt>
    <dgm:pt modelId="{7B660DED-5205-40C0-A81C-26EDC8120CDC}" type="parTrans" cxnId="{5A0F32D3-3FF6-4AC3-A695-0D9A19BFC283}">
      <dgm:prSet/>
      <dgm:spPr/>
      <dgm:t>
        <a:bodyPr/>
        <a:lstStyle/>
        <a:p>
          <a:endParaRPr lang="en-GB"/>
        </a:p>
      </dgm:t>
    </dgm:pt>
    <dgm:pt modelId="{C7CDE01C-3E5D-459B-8C06-85E806BDEF3E}" type="sibTrans" cxnId="{5A0F32D3-3FF6-4AC3-A695-0D9A19BFC283}">
      <dgm:prSet/>
      <dgm:spPr/>
      <dgm:t>
        <a:bodyPr/>
        <a:lstStyle/>
        <a:p>
          <a:endParaRPr lang="en-GB" dirty="0"/>
        </a:p>
      </dgm:t>
    </dgm:pt>
    <dgm:pt modelId="{456F7A99-FB88-45FD-BD9F-D5A9CACC2135}" type="pres">
      <dgm:prSet presAssocID="{D91BD4F5-6EEB-4392-9512-5311076F084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3939F9-B8F2-42C7-9E89-54838CA1813C}" type="pres">
      <dgm:prSet presAssocID="{4C47EC95-1A0E-4CD8-B9BE-F9D850060B35}" presName="centerShape" presStyleLbl="node0" presStyleIdx="0" presStyleCnt="1"/>
      <dgm:spPr/>
      <dgm:t>
        <a:bodyPr/>
        <a:lstStyle/>
        <a:p>
          <a:endParaRPr lang="en-GB"/>
        </a:p>
      </dgm:t>
    </dgm:pt>
    <dgm:pt modelId="{E9EA6861-5E63-47C1-953A-E1834166D340}" type="pres">
      <dgm:prSet presAssocID="{4DE2A63E-26F0-4E8E-B71A-024F082A73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13C9FA-510D-44E4-A3B3-9F7960147B18}" type="pres">
      <dgm:prSet presAssocID="{4DE2A63E-26F0-4E8E-B71A-024F082A73A8}" presName="dummy" presStyleCnt="0"/>
      <dgm:spPr/>
    </dgm:pt>
    <dgm:pt modelId="{A62951FD-2FB1-4401-87D8-65B6CFE729FC}" type="pres">
      <dgm:prSet presAssocID="{A67E1AFA-CF8E-432B-B985-6C42F660EA20}" presName="sibTrans" presStyleLbl="sibTrans2D1" presStyleIdx="0" presStyleCnt="3"/>
      <dgm:spPr/>
      <dgm:t>
        <a:bodyPr/>
        <a:lstStyle/>
        <a:p>
          <a:endParaRPr lang="en-GB"/>
        </a:p>
      </dgm:t>
    </dgm:pt>
    <dgm:pt modelId="{417A8A94-6059-48D8-BDED-6784DD95CBD4}" type="pres">
      <dgm:prSet presAssocID="{ED277E67-418F-44A5-98B1-3218C8514E4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A5A7F9-597A-4A69-B85D-B6252C82ECDA}" type="pres">
      <dgm:prSet presAssocID="{ED277E67-418F-44A5-98B1-3218C8514E44}" presName="dummy" presStyleCnt="0"/>
      <dgm:spPr/>
    </dgm:pt>
    <dgm:pt modelId="{1958FC69-2CC9-48D2-A905-F7C9BB1A1E65}" type="pres">
      <dgm:prSet presAssocID="{119C8EEA-A2DC-4E4C-B7DD-1D6E9376DEB5}" presName="sibTrans" presStyleLbl="sibTrans2D1" presStyleIdx="1" presStyleCnt="3"/>
      <dgm:spPr/>
      <dgm:t>
        <a:bodyPr/>
        <a:lstStyle/>
        <a:p>
          <a:endParaRPr lang="en-GB"/>
        </a:p>
      </dgm:t>
    </dgm:pt>
    <dgm:pt modelId="{215F7530-8AB9-414A-87D0-889AFA130281}" type="pres">
      <dgm:prSet presAssocID="{4868182F-D481-4460-A796-CACD3AD4CA4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72F53B-9DB4-4F17-AFA9-4F6A0AFEF1AF}" type="pres">
      <dgm:prSet presAssocID="{4868182F-D481-4460-A796-CACD3AD4CA43}" presName="dummy" presStyleCnt="0"/>
      <dgm:spPr/>
    </dgm:pt>
    <dgm:pt modelId="{F9DF2D74-31C7-48E4-B796-253A16CF9EAB}" type="pres">
      <dgm:prSet presAssocID="{C7CDE01C-3E5D-459B-8C06-85E806BDEF3E}" presName="sibTrans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5A0F32D3-3FF6-4AC3-A695-0D9A19BFC283}" srcId="{4C47EC95-1A0E-4CD8-B9BE-F9D850060B35}" destId="{4868182F-D481-4460-A796-CACD3AD4CA43}" srcOrd="2" destOrd="0" parTransId="{7B660DED-5205-40C0-A81C-26EDC8120CDC}" sibTransId="{C7CDE01C-3E5D-459B-8C06-85E806BDEF3E}"/>
    <dgm:cxn modelId="{D5A60F92-68D2-40FB-9648-1116EBF67BED}" type="presOf" srcId="{119C8EEA-A2DC-4E4C-B7DD-1D6E9376DEB5}" destId="{1958FC69-2CC9-48D2-A905-F7C9BB1A1E65}" srcOrd="0" destOrd="0" presId="urn:microsoft.com/office/officeart/2005/8/layout/radial6"/>
    <dgm:cxn modelId="{D5D1C469-8161-4154-B2A1-153DBE5DE435}" srcId="{4C47EC95-1A0E-4CD8-B9BE-F9D850060B35}" destId="{ED277E67-418F-44A5-98B1-3218C8514E44}" srcOrd="1" destOrd="0" parTransId="{97994759-D6FC-485D-9089-391D8A11EE4A}" sibTransId="{119C8EEA-A2DC-4E4C-B7DD-1D6E9376DEB5}"/>
    <dgm:cxn modelId="{A7A041AB-F4B3-4238-8918-7736C1367154}" type="presOf" srcId="{A67E1AFA-CF8E-432B-B985-6C42F660EA20}" destId="{A62951FD-2FB1-4401-87D8-65B6CFE729FC}" srcOrd="0" destOrd="0" presId="urn:microsoft.com/office/officeart/2005/8/layout/radial6"/>
    <dgm:cxn modelId="{7001A88A-B626-4DAE-B457-214C4996902E}" srcId="{D91BD4F5-6EEB-4392-9512-5311076F0843}" destId="{4C47EC95-1A0E-4CD8-B9BE-F9D850060B35}" srcOrd="0" destOrd="0" parTransId="{BF2C46F4-7A80-4A4D-9F2D-0079FA4AEB32}" sibTransId="{B1964CBC-5133-4F6D-9D81-F8B7C3BDCF11}"/>
    <dgm:cxn modelId="{88115AF7-0D5B-4584-AB8B-0228E1C4094C}" srcId="{4C47EC95-1A0E-4CD8-B9BE-F9D850060B35}" destId="{4DE2A63E-26F0-4E8E-B71A-024F082A73A8}" srcOrd="0" destOrd="0" parTransId="{17D3C688-E4D7-4D93-8FEC-907D54969077}" sibTransId="{A67E1AFA-CF8E-432B-B985-6C42F660EA20}"/>
    <dgm:cxn modelId="{5589A97B-E480-43E9-A86B-87E1012F3DEC}" type="presOf" srcId="{C7CDE01C-3E5D-459B-8C06-85E806BDEF3E}" destId="{F9DF2D74-31C7-48E4-B796-253A16CF9EAB}" srcOrd="0" destOrd="0" presId="urn:microsoft.com/office/officeart/2005/8/layout/radial6"/>
    <dgm:cxn modelId="{E62F1D31-0BE8-4F04-88A5-BAF33FEE1733}" type="presOf" srcId="{4868182F-D481-4460-A796-CACD3AD4CA43}" destId="{215F7530-8AB9-414A-87D0-889AFA130281}" srcOrd="0" destOrd="0" presId="urn:microsoft.com/office/officeart/2005/8/layout/radial6"/>
    <dgm:cxn modelId="{83022C52-0497-47D2-8321-27FEB4C7F85E}" type="presOf" srcId="{4C47EC95-1A0E-4CD8-B9BE-F9D850060B35}" destId="{593939F9-B8F2-42C7-9E89-54838CA1813C}" srcOrd="0" destOrd="0" presId="urn:microsoft.com/office/officeart/2005/8/layout/radial6"/>
    <dgm:cxn modelId="{E4EEBAF7-DC61-40E5-A3AC-85B4648F9A06}" type="presOf" srcId="{ED277E67-418F-44A5-98B1-3218C8514E44}" destId="{417A8A94-6059-48D8-BDED-6784DD95CBD4}" srcOrd="0" destOrd="0" presId="urn:microsoft.com/office/officeart/2005/8/layout/radial6"/>
    <dgm:cxn modelId="{269AAD87-40B1-4FD6-8CC9-97C16807D040}" type="presOf" srcId="{4DE2A63E-26F0-4E8E-B71A-024F082A73A8}" destId="{E9EA6861-5E63-47C1-953A-E1834166D340}" srcOrd="0" destOrd="0" presId="urn:microsoft.com/office/officeart/2005/8/layout/radial6"/>
    <dgm:cxn modelId="{00343183-AFD0-41E7-A03E-C678BB33760A}" type="presOf" srcId="{D91BD4F5-6EEB-4392-9512-5311076F0843}" destId="{456F7A99-FB88-45FD-BD9F-D5A9CACC2135}" srcOrd="0" destOrd="0" presId="urn:microsoft.com/office/officeart/2005/8/layout/radial6"/>
    <dgm:cxn modelId="{1E4597EC-BC89-4B31-B442-108CA344A5DD}" type="presParOf" srcId="{456F7A99-FB88-45FD-BD9F-D5A9CACC2135}" destId="{593939F9-B8F2-42C7-9E89-54838CA1813C}" srcOrd="0" destOrd="0" presId="urn:microsoft.com/office/officeart/2005/8/layout/radial6"/>
    <dgm:cxn modelId="{CA70E64B-9CEC-4908-A7E2-D80B6ED12108}" type="presParOf" srcId="{456F7A99-FB88-45FD-BD9F-D5A9CACC2135}" destId="{E9EA6861-5E63-47C1-953A-E1834166D340}" srcOrd="1" destOrd="0" presId="urn:microsoft.com/office/officeart/2005/8/layout/radial6"/>
    <dgm:cxn modelId="{386BEE07-63BA-42C7-AAF9-48BBEEAD2DD0}" type="presParOf" srcId="{456F7A99-FB88-45FD-BD9F-D5A9CACC2135}" destId="{1D13C9FA-510D-44E4-A3B3-9F7960147B18}" srcOrd="2" destOrd="0" presId="urn:microsoft.com/office/officeart/2005/8/layout/radial6"/>
    <dgm:cxn modelId="{DC96A507-4180-4018-A56B-B2BBD2C504C7}" type="presParOf" srcId="{456F7A99-FB88-45FD-BD9F-D5A9CACC2135}" destId="{A62951FD-2FB1-4401-87D8-65B6CFE729FC}" srcOrd="3" destOrd="0" presId="urn:microsoft.com/office/officeart/2005/8/layout/radial6"/>
    <dgm:cxn modelId="{C6421337-BEE5-4718-A278-776875101239}" type="presParOf" srcId="{456F7A99-FB88-45FD-BD9F-D5A9CACC2135}" destId="{417A8A94-6059-48D8-BDED-6784DD95CBD4}" srcOrd="4" destOrd="0" presId="urn:microsoft.com/office/officeart/2005/8/layout/radial6"/>
    <dgm:cxn modelId="{0AC9973D-BEB0-4978-BF24-B2667CBBEEA3}" type="presParOf" srcId="{456F7A99-FB88-45FD-BD9F-D5A9CACC2135}" destId="{3FA5A7F9-597A-4A69-B85D-B6252C82ECDA}" srcOrd="5" destOrd="0" presId="urn:microsoft.com/office/officeart/2005/8/layout/radial6"/>
    <dgm:cxn modelId="{93081EF9-D744-44BD-8CF2-0786B8ABBF8D}" type="presParOf" srcId="{456F7A99-FB88-45FD-BD9F-D5A9CACC2135}" destId="{1958FC69-2CC9-48D2-A905-F7C9BB1A1E65}" srcOrd="6" destOrd="0" presId="urn:microsoft.com/office/officeart/2005/8/layout/radial6"/>
    <dgm:cxn modelId="{716701EE-2C71-4884-9E5A-0D23A368AD17}" type="presParOf" srcId="{456F7A99-FB88-45FD-BD9F-D5A9CACC2135}" destId="{215F7530-8AB9-414A-87D0-889AFA130281}" srcOrd="7" destOrd="0" presId="urn:microsoft.com/office/officeart/2005/8/layout/radial6"/>
    <dgm:cxn modelId="{FA596A25-35BA-4C4A-8C90-BAF07B64AF48}" type="presParOf" srcId="{456F7A99-FB88-45FD-BD9F-D5A9CACC2135}" destId="{1672F53B-9DB4-4F17-AFA9-4F6A0AFEF1AF}" srcOrd="8" destOrd="0" presId="urn:microsoft.com/office/officeart/2005/8/layout/radial6"/>
    <dgm:cxn modelId="{E470ABC2-11CC-4B0A-843D-2386FC6AA18C}" type="presParOf" srcId="{456F7A99-FB88-45FD-BD9F-D5A9CACC2135}" destId="{F9DF2D74-31C7-48E4-B796-253A16CF9EA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540B7A-0D73-45F1-B121-F706F29E4C3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7206068-20C7-4ECD-9E36-9C5CA06B6C2A}">
      <dgm:prSet phldrT="[Text]"/>
      <dgm:spPr/>
      <dgm:t>
        <a:bodyPr/>
        <a:lstStyle/>
        <a:p>
          <a:r>
            <a:rPr lang="en-GB" dirty="0" smtClean="0"/>
            <a:t>Pushing for standardised frameworks</a:t>
          </a:r>
          <a:endParaRPr lang="en-GB" dirty="0"/>
        </a:p>
      </dgm:t>
    </dgm:pt>
    <dgm:pt modelId="{4265EE96-ABF8-4BAB-9EED-179D2790DA67}" type="parTrans" cxnId="{C965C3DA-B56B-4E72-80E6-1FA5BBEC6087}">
      <dgm:prSet/>
      <dgm:spPr/>
      <dgm:t>
        <a:bodyPr/>
        <a:lstStyle/>
        <a:p>
          <a:endParaRPr lang="en-GB"/>
        </a:p>
      </dgm:t>
    </dgm:pt>
    <dgm:pt modelId="{241A54B1-253E-4F5E-8DD0-BF8EEBECD8BA}" type="sibTrans" cxnId="{C965C3DA-B56B-4E72-80E6-1FA5BBEC6087}">
      <dgm:prSet/>
      <dgm:spPr/>
      <dgm:t>
        <a:bodyPr/>
        <a:lstStyle/>
        <a:p>
          <a:endParaRPr lang="en-GB"/>
        </a:p>
      </dgm:t>
    </dgm:pt>
    <dgm:pt modelId="{B64411DB-D29F-4A71-BF65-CCAD077370D0}">
      <dgm:prSet phldrT="[Text]"/>
      <dgm:spPr/>
      <dgm:t>
        <a:bodyPr/>
        <a:lstStyle/>
        <a:p>
          <a:r>
            <a:rPr lang="en-GB" dirty="0" smtClean="0"/>
            <a:t>First Mover Advantage</a:t>
          </a:r>
          <a:endParaRPr lang="en-GB" dirty="0"/>
        </a:p>
      </dgm:t>
    </dgm:pt>
    <dgm:pt modelId="{4877807C-A0F8-4006-9CD6-E170DA1AA092}" type="parTrans" cxnId="{0A0F178C-057C-4DF9-8369-0F9F04846DD5}">
      <dgm:prSet/>
      <dgm:spPr/>
      <dgm:t>
        <a:bodyPr/>
        <a:lstStyle/>
        <a:p>
          <a:endParaRPr lang="en-GB"/>
        </a:p>
      </dgm:t>
    </dgm:pt>
    <dgm:pt modelId="{37FF7E49-3341-45B5-BA2A-B96D9698E6B4}" type="sibTrans" cxnId="{0A0F178C-057C-4DF9-8369-0F9F04846DD5}">
      <dgm:prSet/>
      <dgm:spPr/>
      <dgm:t>
        <a:bodyPr/>
        <a:lstStyle/>
        <a:p>
          <a:endParaRPr lang="en-GB"/>
        </a:p>
      </dgm:t>
    </dgm:pt>
    <dgm:pt modelId="{44DF4592-96CE-46D8-97FD-EC9DDB8F1ACC}">
      <dgm:prSet phldrT="[Text]"/>
      <dgm:spPr/>
      <dgm:t>
        <a:bodyPr/>
        <a:lstStyle/>
        <a:p>
          <a:r>
            <a:rPr lang="en-GB" dirty="0" smtClean="0"/>
            <a:t>Economies of Scale </a:t>
          </a:r>
          <a:endParaRPr lang="en-GB" dirty="0"/>
        </a:p>
      </dgm:t>
    </dgm:pt>
    <dgm:pt modelId="{24CF7C3E-536B-47A9-9EF2-EA81476FFD5A}" type="parTrans" cxnId="{D710D49E-D1C3-42BA-A598-44265897A894}">
      <dgm:prSet/>
      <dgm:spPr/>
      <dgm:t>
        <a:bodyPr/>
        <a:lstStyle/>
        <a:p>
          <a:endParaRPr lang="en-GB"/>
        </a:p>
      </dgm:t>
    </dgm:pt>
    <dgm:pt modelId="{CEE4FCA7-5FE3-4414-8AD7-A12BE220F661}" type="sibTrans" cxnId="{D710D49E-D1C3-42BA-A598-44265897A894}">
      <dgm:prSet/>
      <dgm:spPr/>
      <dgm:t>
        <a:bodyPr/>
        <a:lstStyle/>
        <a:p>
          <a:endParaRPr lang="en-GB"/>
        </a:p>
      </dgm:t>
    </dgm:pt>
    <dgm:pt modelId="{B6E91CEE-2A7A-4887-AECC-100F5C8B1B2A}" type="pres">
      <dgm:prSet presAssocID="{96540B7A-0D73-45F1-B121-F706F29E4C31}" presName="CompostProcess" presStyleCnt="0">
        <dgm:presLayoutVars>
          <dgm:dir/>
          <dgm:resizeHandles val="exact"/>
        </dgm:presLayoutVars>
      </dgm:prSet>
      <dgm:spPr/>
    </dgm:pt>
    <dgm:pt modelId="{B50FBEEC-B56F-44C5-B9BD-A455AE3FE656}" type="pres">
      <dgm:prSet presAssocID="{96540B7A-0D73-45F1-B121-F706F29E4C31}" presName="arrow" presStyleLbl="bgShp" presStyleIdx="0" presStyleCnt="1"/>
      <dgm:spPr/>
    </dgm:pt>
    <dgm:pt modelId="{9828A089-8726-4295-8933-2306D424D005}" type="pres">
      <dgm:prSet presAssocID="{96540B7A-0D73-45F1-B121-F706F29E4C31}" presName="linearProcess" presStyleCnt="0"/>
      <dgm:spPr/>
    </dgm:pt>
    <dgm:pt modelId="{CE822FDD-0025-4A9C-9944-7B183269A21C}" type="pres">
      <dgm:prSet presAssocID="{07206068-20C7-4ECD-9E36-9C5CA06B6C2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04BD59-E724-4B56-B8E5-8D4535AEA49A}" type="pres">
      <dgm:prSet presAssocID="{241A54B1-253E-4F5E-8DD0-BF8EEBECD8BA}" presName="sibTrans" presStyleCnt="0"/>
      <dgm:spPr/>
    </dgm:pt>
    <dgm:pt modelId="{3B4C1A8A-4895-4466-9551-F9380C268193}" type="pres">
      <dgm:prSet presAssocID="{B64411DB-D29F-4A71-BF65-CCAD077370D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2188A0-2D6E-4197-8B7F-3F3359674129}" type="pres">
      <dgm:prSet presAssocID="{37FF7E49-3341-45B5-BA2A-B96D9698E6B4}" presName="sibTrans" presStyleCnt="0"/>
      <dgm:spPr/>
    </dgm:pt>
    <dgm:pt modelId="{FBE3EC0C-1135-4F25-8E0F-C7738315D52B}" type="pres">
      <dgm:prSet presAssocID="{44DF4592-96CE-46D8-97FD-EC9DDB8F1AC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10D49E-D1C3-42BA-A598-44265897A894}" srcId="{96540B7A-0D73-45F1-B121-F706F29E4C31}" destId="{44DF4592-96CE-46D8-97FD-EC9DDB8F1ACC}" srcOrd="2" destOrd="0" parTransId="{24CF7C3E-536B-47A9-9EF2-EA81476FFD5A}" sibTransId="{CEE4FCA7-5FE3-4414-8AD7-A12BE220F661}"/>
    <dgm:cxn modelId="{4F6A9EEE-8C23-4CDC-A4F6-A297EDBD3400}" type="presOf" srcId="{07206068-20C7-4ECD-9E36-9C5CA06B6C2A}" destId="{CE822FDD-0025-4A9C-9944-7B183269A21C}" srcOrd="0" destOrd="0" presId="urn:microsoft.com/office/officeart/2005/8/layout/hProcess9"/>
    <dgm:cxn modelId="{D6C1135D-1618-438C-B48A-49DD5EB128E0}" type="presOf" srcId="{96540B7A-0D73-45F1-B121-F706F29E4C31}" destId="{B6E91CEE-2A7A-4887-AECC-100F5C8B1B2A}" srcOrd="0" destOrd="0" presId="urn:microsoft.com/office/officeart/2005/8/layout/hProcess9"/>
    <dgm:cxn modelId="{C965C3DA-B56B-4E72-80E6-1FA5BBEC6087}" srcId="{96540B7A-0D73-45F1-B121-F706F29E4C31}" destId="{07206068-20C7-4ECD-9E36-9C5CA06B6C2A}" srcOrd="0" destOrd="0" parTransId="{4265EE96-ABF8-4BAB-9EED-179D2790DA67}" sibTransId="{241A54B1-253E-4F5E-8DD0-BF8EEBECD8BA}"/>
    <dgm:cxn modelId="{E58B9E3D-5A63-483C-AB39-9D1A9F39C080}" type="presOf" srcId="{B64411DB-D29F-4A71-BF65-CCAD077370D0}" destId="{3B4C1A8A-4895-4466-9551-F9380C268193}" srcOrd="0" destOrd="0" presId="urn:microsoft.com/office/officeart/2005/8/layout/hProcess9"/>
    <dgm:cxn modelId="{40613762-1025-4C2E-8983-B4FD2A35819E}" type="presOf" srcId="{44DF4592-96CE-46D8-97FD-EC9DDB8F1ACC}" destId="{FBE3EC0C-1135-4F25-8E0F-C7738315D52B}" srcOrd="0" destOrd="0" presId="urn:microsoft.com/office/officeart/2005/8/layout/hProcess9"/>
    <dgm:cxn modelId="{0A0F178C-057C-4DF9-8369-0F9F04846DD5}" srcId="{96540B7A-0D73-45F1-B121-F706F29E4C31}" destId="{B64411DB-D29F-4A71-BF65-CCAD077370D0}" srcOrd="1" destOrd="0" parTransId="{4877807C-A0F8-4006-9CD6-E170DA1AA092}" sibTransId="{37FF7E49-3341-45B5-BA2A-B96D9698E6B4}"/>
    <dgm:cxn modelId="{EB5055A0-276A-4506-882F-CA638EDDB33C}" type="presParOf" srcId="{B6E91CEE-2A7A-4887-AECC-100F5C8B1B2A}" destId="{B50FBEEC-B56F-44C5-B9BD-A455AE3FE656}" srcOrd="0" destOrd="0" presId="urn:microsoft.com/office/officeart/2005/8/layout/hProcess9"/>
    <dgm:cxn modelId="{0A00A18C-1B18-45E0-9CCE-4961BB68FD64}" type="presParOf" srcId="{B6E91CEE-2A7A-4887-AECC-100F5C8B1B2A}" destId="{9828A089-8726-4295-8933-2306D424D005}" srcOrd="1" destOrd="0" presId="urn:microsoft.com/office/officeart/2005/8/layout/hProcess9"/>
    <dgm:cxn modelId="{882D0446-2270-4AA3-9092-4D7246EB38F3}" type="presParOf" srcId="{9828A089-8726-4295-8933-2306D424D005}" destId="{CE822FDD-0025-4A9C-9944-7B183269A21C}" srcOrd="0" destOrd="0" presId="urn:microsoft.com/office/officeart/2005/8/layout/hProcess9"/>
    <dgm:cxn modelId="{BF269CF5-102A-4D0F-A534-EB01BF8F8E68}" type="presParOf" srcId="{9828A089-8726-4295-8933-2306D424D005}" destId="{CB04BD59-E724-4B56-B8E5-8D4535AEA49A}" srcOrd="1" destOrd="0" presId="urn:microsoft.com/office/officeart/2005/8/layout/hProcess9"/>
    <dgm:cxn modelId="{2386B29C-9029-41F6-92AE-F2C2CDE423E4}" type="presParOf" srcId="{9828A089-8726-4295-8933-2306D424D005}" destId="{3B4C1A8A-4895-4466-9551-F9380C268193}" srcOrd="2" destOrd="0" presId="urn:microsoft.com/office/officeart/2005/8/layout/hProcess9"/>
    <dgm:cxn modelId="{130124A2-362E-4395-99E2-15C8BF2BF24C}" type="presParOf" srcId="{9828A089-8726-4295-8933-2306D424D005}" destId="{9B2188A0-2D6E-4197-8B7F-3F3359674129}" srcOrd="3" destOrd="0" presId="urn:microsoft.com/office/officeart/2005/8/layout/hProcess9"/>
    <dgm:cxn modelId="{0472C88B-CFCF-4BF8-9CD2-46CCEC114379}" type="presParOf" srcId="{9828A089-8726-4295-8933-2306D424D005}" destId="{FBE3EC0C-1135-4F25-8E0F-C7738315D5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62E0E7-B9CE-4406-BC21-A4EF4E4426A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AC5C88-8B67-418E-B107-A82FA860603E}">
      <dgm:prSet phldrT="[Text]" custT="1"/>
      <dgm:spPr/>
      <dgm:t>
        <a:bodyPr/>
        <a:lstStyle/>
        <a:p>
          <a:pPr algn="ctr"/>
          <a:r>
            <a:rPr lang="en-US" sz="1800" dirty="0" smtClean="0">
              <a:latin typeface="+mj-lt"/>
              <a:cs typeface="Arial" pitchFamily="34" charset="0"/>
            </a:rPr>
            <a:t>Human to Human Communications</a:t>
          </a:r>
          <a:endParaRPr lang="en-US" sz="1800" dirty="0">
            <a:latin typeface="+mj-lt"/>
            <a:cs typeface="Arial" pitchFamily="34" charset="0"/>
          </a:endParaRPr>
        </a:p>
      </dgm:t>
    </dgm:pt>
    <dgm:pt modelId="{47FE9E27-3DCA-4C23-8222-E3CA3669898D}" type="parTrans" cxnId="{D8E56045-BC7D-4C34-A795-6A46575C377F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E62B9BB7-4E43-4221-B379-51069C245F71}" type="sibTrans" cxnId="{D8E56045-BC7D-4C34-A795-6A46575C377F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4EFAD9C7-1BD4-4120-9C92-FDF3E33F654B}">
      <dgm:prSet phldrT="[Text]" custT="1"/>
      <dgm:spPr/>
      <dgm:t>
        <a:bodyPr/>
        <a:lstStyle/>
        <a:p>
          <a:r>
            <a:rPr lang="en-US" sz="1800" dirty="0" smtClean="0">
              <a:latin typeface="+mj-lt"/>
              <a:cs typeface="Arial" pitchFamily="34" charset="0"/>
            </a:rPr>
            <a:t>Machine to Machine </a:t>
          </a:r>
          <a:endParaRPr lang="en-US" sz="1800" dirty="0">
            <a:latin typeface="+mj-lt"/>
            <a:cs typeface="Arial" pitchFamily="34" charset="0"/>
          </a:endParaRPr>
        </a:p>
      </dgm:t>
    </dgm:pt>
    <dgm:pt modelId="{D881CC7D-13EC-4B08-B44E-3D01EB5541A8}" type="parTrans" cxnId="{B0548E68-2338-44AA-A598-F9B3430B9D5F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6C88175E-1BEF-44DA-9A02-A058F9C91868}" type="sibTrans" cxnId="{B0548E68-2338-44AA-A598-F9B3430B9D5F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C20891EB-0436-4407-94E7-DFE46DAA23F4}">
      <dgm:prSet phldrT="[Text]" custT="1"/>
      <dgm:spPr/>
      <dgm:t>
        <a:bodyPr/>
        <a:lstStyle/>
        <a:p>
          <a:pPr algn="ctr"/>
          <a:r>
            <a:rPr lang="en-US" sz="1800" dirty="0" smtClean="0">
              <a:latin typeface="+mj-lt"/>
              <a:cs typeface="Arial" pitchFamily="34" charset="0"/>
            </a:rPr>
            <a:t>Objects to Machines to Humans</a:t>
          </a:r>
          <a:endParaRPr lang="en-US" sz="1800" dirty="0">
            <a:latin typeface="+mj-lt"/>
            <a:cs typeface="Arial" pitchFamily="34" charset="0"/>
          </a:endParaRPr>
        </a:p>
      </dgm:t>
    </dgm:pt>
    <dgm:pt modelId="{BA1A38A0-0922-4BAF-8F72-56D11A07174C}" type="parTrans" cxnId="{C233E1F6-AC37-42E7-A2B5-398AC1E7199B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457ADC9A-D616-42B3-83E4-85B9E821C42A}" type="sibTrans" cxnId="{C233E1F6-AC37-42E7-A2B5-398AC1E7199B}">
      <dgm:prSet/>
      <dgm:spPr/>
      <dgm:t>
        <a:bodyPr/>
        <a:lstStyle/>
        <a:p>
          <a:endParaRPr lang="en-US" sz="1200">
            <a:latin typeface="Arial" pitchFamily="34" charset="0"/>
            <a:cs typeface="Arial" pitchFamily="34" charset="0"/>
          </a:endParaRPr>
        </a:p>
      </dgm:t>
    </dgm:pt>
    <dgm:pt modelId="{48E3EF36-D627-4DC8-B2A6-3909CBC6522B}" type="pres">
      <dgm:prSet presAssocID="{DD62E0E7-B9CE-4406-BC21-A4EF4E4426A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0CDB66-CD06-472B-B726-787E8E8D604B}" type="pres">
      <dgm:prSet presAssocID="{DD62E0E7-B9CE-4406-BC21-A4EF4E4426A9}" presName="arrow" presStyleLbl="bgShp" presStyleIdx="0" presStyleCnt="1" custScaleX="151110" custScaleY="99110"/>
      <dgm:spPr>
        <a:solidFill>
          <a:srgbClr val="17426B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0C0A1066-F5C4-4BC7-B415-E63CFB25C77B}" type="pres">
      <dgm:prSet presAssocID="{DD62E0E7-B9CE-4406-BC21-A4EF4E4426A9}" presName="arrowDiagram3" presStyleCnt="0"/>
      <dgm:spPr/>
    </dgm:pt>
    <dgm:pt modelId="{30778DB1-175C-41A6-82B2-9168D58B5A1E}" type="pres">
      <dgm:prSet presAssocID="{41AC5C88-8B67-418E-B107-A82FA860603E}" presName="bullet3a" presStyleLbl="node1" presStyleIdx="0" presStyleCnt="3"/>
      <dgm:spPr/>
    </dgm:pt>
    <dgm:pt modelId="{2F80D12E-D702-4B4A-8C5C-5E05D95F3BBD}" type="pres">
      <dgm:prSet presAssocID="{41AC5C88-8B67-418E-B107-A82FA860603E}" presName="textBox3a" presStyleLbl="revTx" presStyleIdx="0" presStyleCnt="3" custScaleX="177360" custLinFactNeighborX="-40144" custLinFactNeighborY="18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0BA91B-2DA6-4440-8A75-8A0EE5AC8F2C}" type="pres">
      <dgm:prSet presAssocID="{4EFAD9C7-1BD4-4120-9C92-FDF3E33F654B}" presName="bullet3b" presStyleLbl="node1" presStyleIdx="1" presStyleCnt="3"/>
      <dgm:spPr/>
    </dgm:pt>
    <dgm:pt modelId="{873A547C-50BB-4BBE-8340-D7D733F24148}" type="pres">
      <dgm:prSet presAssocID="{4EFAD9C7-1BD4-4120-9C92-FDF3E33F654B}" presName="textBox3b" presStyleLbl="revTx" presStyleIdx="1" presStyleCnt="3" custLinFactNeighborX="-89639" custLinFactNeighborY="-485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AB325D-B463-4A8D-9A00-0C4E25459C72}" type="pres">
      <dgm:prSet presAssocID="{C20891EB-0436-4407-94E7-DFE46DAA23F4}" presName="bullet3c" presStyleLbl="node1" presStyleIdx="2" presStyleCnt="3"/>
      <dgm:spPr/>
    </dgm:pt>
    <dgm:pt modelId="{1889E271-1824-431F-A774-722BE9FA7498}" type="pres">
      <dgm:prSet presAssocID="{C20891EB-0436-4407-94E7-DFE46DAA23F4}" presName="textBox3c" presStyleLbl="revTx" presStyleIdx="2" presStyleCnt="3" custScaleX="227963" custLinFactNeighborX="-7872" custLinFactNeighborY="-402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3969742-E5CA-45BF-BF49-DC7B2F165766}" type="presOf" srcId="{41AC5C88-8B67-418E-B107-A82FA860603E}" destId="{2F80D12E-D702-4B4A-8C5C-5E05D95F3BBD}" srcOrd="0" destOrd="0" presId="urn:microsoft.com/office/officeart/2005/8/layout/arrow2"/>
    <dgm:cxn modelId="{8037388A-8EB8-4103-9496-96B2F34094DD}" type="presOf" srcId="{C20891EB-0436-4407-94E7-DFE46DAA23F4}" destId="{1889E271-1824-431F-A774-722BE9FA7498}" srcOrd="0" destOrd="0" presId="urn:microsoft.com/office/officeart/2005/8/layout/arrow2"/>
    <dgm:cxn modelId="{C90D22C9-0F0C-44D8-A2AC-378DAC19801A}" type="presOf" srcId="{4EFAD9C7-1BD4-4120-9C92-FDF3E33F654B}" destId="{873A547C-50BB-4BBE-8340-D7D733F24148}" srcOrd="0" destOrd="0" presId="urn:microsoft.com/office/officeart/2005/8/layout/arrow2"/>
    <dgm:cxn modelId="{21F546B1-7B93-4A78-A7C6-225CA34D2CF1}" type="presOf" srcId="{DD62E0E7-B9CE-4406-BC21-A4EF4E4426A9}" destId="{48E3EF36-D627-4DC8-B2A6-3909CBC6522B}" srcOrd="0" destOrd="0" presId="urn:microsoft.com/office/officeart/2005/8/layout/arrow2"/>
    <dgm:cxn modelId="{B0548E68-2338-44AA-A598-F9B3430B9D5F}" srcId="{DD62E0E7-B9CE-4406-BC21-A4EF4E4426A9}" destId="{4EFAD9C7-1BD4-4120-9C92-FDF3E33F654B}" srcOrd="1" destOrd="0" parTransId="{D881CC7D-13EC-4B08-B44E-3D01EB5541A8}" sibTransId="{6C88175E-1BEF-44DA-9A02-A058F9C91868}"/>
    <dgm:cxn modelId="{D8E56045-BC7D-4C34-A795-6A46575C377F}" srcId="{DD62E0E7-B9CE-4406-BC21-A4EF4E4426A9}" destId="{41AC5C88-8B67-418E-B107-A82FA860603E}" srcOrd="0" destOrd="0" parTransId="{47FE9E27-3DCA-4C23-8222-E3CA3669898D}" sibTransId="{E62B9BB7-4E43-4221-B379-51069C245F71}"/>
    <dgm:cxn modelId="{C233E1F6-AC37-42E7-A2B5-398AC1E7199B}" srcId="{DD62E0E7-B9CE-4406-BC21-A4EF4E4426A9}" destId="{C20891EB-0436-4407-94E7-DFE46DAA23F4}" srcOrd="2" destOrd="0" parTransId="{BA1A38A0-0922-4BAF-8F72-56D11A07174C}" sibTransId="{457ADC9A-D616-42B3-83E4-85B9E821C42A}"/>
    <dgm:cxn modelId="{0524ABE5-D955-4C04-A084-7AC1690F3CC0}" type="presParOf" srcId="{48E3EF36-D627-4DC8-B2A6-3909CBC6522B}" destId="{820CDB66-CD06-472B-B726-787E8E8D604B}" srcOrd="0" destOrd="0" presId="urn:microsoft.com/office/officeart/2005/8/layout/arrow2"/>
    <dgm:cxn modelId="{987CE8B2-DC50-43EC-8144-1A3547D60725}" type="presParOf" srcId="{48E3EF36-D627-4DC8-B2A6-3909CBC6522B}" destId="{0C0A1066-F5C4-4BC7-B415-E63CFB25C77B}" srcOrd="1" destOrd="0" presId="urn:microsoft.com/office/officeart/2005/8/layout/arrow2"/>
    <dgm:cxn modelId="{216C58B5-4E42-4149-AB2F-099702DF09AB}" type="presParOf" srcId="{0C0A1066-F5C4-4BC7-B415-E63CFB25C77B}" destId="{30778DB1-175C-41A6-82B2-9168D58B5A1E}" srcOrd="0" destOrd="0" presId="urn:microsoft.com/office/officeart/2005/8/layout/arrow2"/>
    <dgm:cxn modelId="{380D317C-C7F9-4FD4-B7D7-CB7407F2FF72}" type="presParOf" srcId="{0C0A1066-F5C4-4BC7-B415-E63CFB25C77B}" destId="{2F80D12E-D702-4B4A-8C5C-5E05D95F3BBD}" srcOrd="1" destOrd="0" presId="urn:microsoft.com/office/officeart/2005/8/layout/arrow2"/>
    <dgm:cxn modelId="{2B148F52-E58E-418C-90C9-E0FA17F3C438}" type="presParOf" srcId="{0C0A1066-F5C4-4BC7-B415-E63CFB25C77B}" destId="{080BA91B-2DA6-4440-8A75-8A0EE5AC8F2C}" srcOrd="2" destOrd="0" presId="urn:microsoft.com/office/officeart/2005/8/layout/arrow2"/>
    <dgm:cxn modelId="{9915A0AA-12E8-4367-B961-ADB8E38AEE7F}" type="presParOf" srcId="{0C0A1066-F5C4-4BC7-B415-E63CFB25C77B}" destId="{873A547C-50BB-4BBE-8340-D7D733F24148}" srcOrd="3" destOrd="0" presId="urn:microsoft.com/office/officeart/2005/8/layout/arrow2"/>
    <dgm:cxn modelId="{90E69369-8BDB-4D16-85D9-C0DEA81384F5}" type="presParOf" srcId="{0C0A1066-F5C4-4BC7-B415-E63CFB25C77B}" destId="{09AB325D-B463-4A8D-9A00-0C4E25459C72}" srcOrd="4" destOrd="0" presId="urn:microsoft.com/office/officeart/2005/8/layout/arrow2"/>
    <dgm:cxn modelId="{988D904A-60F2-45B9-9FE0-5D20A24E97C5}" type="presParOf" srcId="{0C0A1066-F5C4-4BC7-B415-E63CFB25C77B}" destId="{1889E271-1824-431F-A774-722BE9FA749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52045E-B0A8-44C5-B0E3-53C43B431287}">
      <dsp:nvSpPr>
        <dsp:cNvPr id="0" name=""/>
        <dsp:cNvSpPr/>
      </dsp:nvSpPr>
      <dsp:spPr>
        <a:xfrm>
          <a:off x="3646170" y="2160270"/>
          <a:ext cx="2640330" cy="264033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Enterprise customers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3646170" y="2160270"/>
        <a:ext cx="2640330" cy="2640330"/>
      </dsp:txXfrm>
    </dsp:sp>
    <dsp:sp modelId="{B16F7BCC-D308-4933-A029-E18845411D87}">
      <dsp:nvSpPr>
        <dsp:cNvPr id="0" name=""/>
        <dsp:cNvSpPr/>
      </dsp:nvSpPr>
      <dsp:spPr>
        <a:xfrm>
          <a:off x="1981197" y="1523998"/>
          <a:ext cx="2177801" cy="194462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Standard-isation bodies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1981197" y="1523998"/>
        <a:ext cx="2177801" cy="1944627"/>
      </dsp:txXfrm>
    </dsp:sp>
    <dsp:sp modelId="{38FF36AB-3D58-4913-9DDD-BFEED534796B}">
      <dsp:nvSpPr>
        <dsp:cNvPr id="0" name=""/>
        <dsp:cNvSpPr/>
      </dsp:nvSpPr>
      <dsp:spPr>
        <a:xfrm rot="20700000">
          <a:off x="3185508" y="211422"/>
          <a:ext cx="1881443" cy="188144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Service providers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3598164" y="624077"/>
        <a:ext cx="1056132" cy="1056132"/>
      </dsp:txXfrm>
    </dsp:sp>
    <dsp:sp modelId="{439ADE74-DEC8-47B4-92A9-21CD697FF49B}">
      <dsp:nvSpPr>
        <dsp:cNvPr id="0" name=""/>
        <dsp:cNvSpPr/>
      </dsp:nvSpPr>
      <dsp:spPr>
        <a:xfrm>
          <a:off x="3449857" y="1758021"/>
          <a:ext cx="3379622" cy="3379622"/>
        </a:xfrm>
        <a:prstGeom prst="circularArrow">
          <a:avLst>
            <a:gd name="adj1" fmla="val 4687"/>
            <a:gd name="adj2" fmla="val 299029"/>
            <a:gd name="adj3" fmla="val 2528961"/>
            <a:gd name="adj4" fmla="val 1583398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11F3F-F8ED-4D18-BF8E-2D20796453EB}">
      <dsp:nvSpPr>
        <dsp:cNvPr id="0" name=""/>
        <dsp:cNvSpPr/>
      </dsp:nvSpPr>
      <dsp:spPr>
        <a:xfrm>
          <a:off x="1769907" y="1108713"/>
          <a:ext cx="2455506" cy="24555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FC2EA-9FF4-436B-940F-2D376F995173}">
      <dsp:nvSpPr>
        <dsp:cNvPr id="0" name=""/>
        <dsp:cNvSpPr/>
      </dsp:nvSpPr>
      <dsp:spPr>
        <a:xfrm>
          <a:off x="2750311" y="-203286"/>
          <a:ext cx="2647530" cy="264753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BE33DE-0359-4444-B0F1-E68C8A564B8D}">
      <dsp:nvSpPr>
        <dsp:cNvPr id="0" name=""/>
        <dsp:cNvSpPr/>
      </dsp:nvSpPr>
      <dsp:spPr>
        <a:xfrm rot="2562645">
          <a:off x="2833961" y="3366953"/>
          <a:ext cx="725595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725595" y="25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7AF73-8217-4BA7-A889-EB8F642DBBE5}">
      <dsp:nvSpPr>
        <dsp:cNvPr id="0" name=""/>
        <dsp:cNvSpPr/>
      </dsp:nvSpPr>
      <dsp:spPr>
        <a:xfrm>
          <a:off x="2930180" y="2375295"/>
          <a:ext cx="807030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807030" y="25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6FB01-E560-4B9D-AF78-C7158E1BE279}">
      <dsp:nvSpPr>
        <dsp:cNvPr id="0" name=""/>
        <dsp:cNvSpPr/>
      </dsp:nvSpPr>
      <dsp:spPr>
        <a:xfrm rot="19037355">
          <a:off x="2833961" y="1383636"/>
          <a:ext cx="725595" cy="50009"/>
        </a:xfrm>
        <a:custGeom>
          <a:avLst/>
          <a:gdLst/>
          <a:ahLst/>
          <a:cxnLst/>
          <a:rect l="0" t="0" r="0" b="0"/>
          <a:pathLst>
            <a:path>
              <a:moveTo>
                <a:pt x="0" y="25004"/>
              </a:moveTo>
              <a:lnTo>
                <a:pt x="725595" y="250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3559F-C1E5-4AAE-9BD8-5381394F3C95}">
      <dsp:nvSpPr>
        <dsp:cNvPr id="0" name=""/>
        <dsp:cNvSpPr/>
      </dsp:nvSpPr>
      <dsp:spPr>
        <a:xfrm>
          <a:off x="968705" y="1246491"/>
          <a:ext cx="2307617" cy="23076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7D8DC-21CF-43F6-B73D-B90F2301D901}">
      <dsp:nvSpPr>
        <dsp:cNvPr id="0" name=""/>
        <dsp:cNvSpPr/>
      </dsp:nvSpPr>
      <dsp:spPr>
        <a:xfrm>
          <a:off x="3279736" y="695"/>
          <a:ext cx="1384570" cy="1384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tx1"/>
              </a:solidFill>
            </a:rPr>
            <a:t>Immediate Oppor-tunities</a:t>
          </a:r>
          <a:endParaRPr lang="en-GB" sz="1700" b="1" kern="1200" dirty="0">
            <a:solidFill>
              <a:schemeClr val="tx1"/>
            </a:solidFill>
          </a:endParaRPr>
        </a:p>
      </dsp:txBody>
      <dsp:txXfrm>
        <a:off x="3279736" y="695"/>
        <a:ext cx="1384570" cy="1384570"/>
      </dsp:txXfrm>
    </dsp:sp>
    <dsp:sp modelId="{5ED9A7FA-9C68-408B-BC2D-C399B3C958F9}">
      <dsp:nvSpPr>
        <dsp:cNvPr id="0" name=""/>
        <dsp:cNvSpPr/>
      </dsp:nvSpPr>
      <dsp:spPr>
        <a:xfrm>
          <a:off x="4802763" y="695"/>
          <a:ext cx="2076855" cy="138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solidFill>
                <a:schemeClr val="tx1"/>
              </a:solidFill>
            </a:rPr>
            <a:t>Connected Cars</a:t>
          </a:r>
          <a:endParaRPr lang="en-GB" sz="1800" b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solidFill>
                <a:schemeClr val="tx1"/>
              </a:solidFill>
            </a:rPr>
            <a:t>Smart meters / Energy</a:t>
          </a:r>
          <a:endParaRPr lang="en-GB" sz="1800" b="0" kern="1200" dirty="0">
            <a:solidFill>
              <a:schemeClr val="tx1"/>
            </a:solidFill>
          </a:endParaRPr>
        </a:p>
      </dsp:txBody>
      <dsp:txXfrm>
        <a:off x="4802763" y="695"/>
        <a:ext cx="2076855" cy="1384570"/>
      </dsp:txXfrm>
    </dsp:sp>
    <dsp:sp modelId="{01F848ED-ABC7-43DC-A892-ADFF9DA710BB}">
      <dsp:nvSpPr>
        <dsp:cNvPr id="0" name=""/>
        <dsp:cNvSpPr/>
      </dsp:nvSpPr>
      <dsp:spPr>
        <a:xfrm>
          <a:off x="3737211" y="1708014"/>
          <a:ext cx="1384570" cy="1384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tx1"/>
              </a:solidFill>
            </a:rPr>
            <a:t>In progress</a:t>
          </a:r>
          <a:endParaRPr lang="en-GB" sz="1700" b="1" kern="1200" dirty="0">
            <a:solidFill>
              <a:schemeClr val="tx1"/>
            </a:solidFill>
          </a:endParaRPr>
        </a:p>
      </dsp:txBody>
      <dsp:txXfrm>
        <a:off x="3737211" y="1708014"/>
        <a:ext cx="1384570" cy="1384570"/>
      </dsp:txXfrm>
    </dsp:sp>
    <dsp:sp modelId="{494289F6-AA1D-42A0-812B-B9228CD0DF9A}">
      <dsp:nvSpPr>
        <dsp:cNvPr id="0" name=""/>
        <dsp:cNvSpPr/>
      </dsp:nvSpPr>
      <dsp:spPr>
        <a:xfrm>
          <a:off x="5260238" y="1708014"/>
          <a:ext cx="2076855" cy="138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solidFill>
                <a:schemeClr val="tx1"/>
              </a:solidFill>
            </a:rPr>
            <a:t>Healthcare</a:t>
          </a:r>
          <a:endParaRPr lang="en-GB" sz="1800" b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solidFill>
                <a:schemeClr val="tx1"/>
              </a:solidFill>
            </a:rPr>
            <a:t>Consumer Electronics</a:t>
          </a:r>
          <a:endParaRPr lang="en-GB" sz="1800" b="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kern="1200" dirty="0" smtClean="0">
              <a:solidFill>
                <a:schemeClr val="tx1"/>
              </a:solidFill>
            </a:rPr>
            <a:t>Industrial Automation</a:t>
          </a:r>
          <a:endParaRPr lang="en-GB" sz="1800" b="0" kern="1200" dirty="0">
            <a:solidFill>
              <a:schemeClr val="tx1"/>
            </a:solidFill>
          </a:endParaRPr>
        </a:p>
      </dsp:txBody>
      <dsp:txXfrm>
        <a:off x="5260238" y="1708014"/>
        <a:ext cx="2076855" cy="1384570"/>
      </dsp:txXfrm>
    </dsp:sp>
    <dsp:sp modelId="{D121A34E-5EC1-411A-8AFD-D461378ADD6B}">
      <dsp:nvSpPr>
        <dsp:cNvPr id="0" name=""/>
        <dsp:cNvSpPr/>
      </dsp:nvSpPr>
      <dsp:spPr>
        <a:xfrm>
          <a:off x="3279736" y="3415333"/>
          <a:ext cx="1384570" cy="1384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tx1"/>
              </a:solidFill>
            </a:rPr>
            <a:t>Long term Vision</a:t>
          </a:r>
          <a:endParaRPr lang="en-GB" sz="1700" b="1" kern="1200" dirty="0">
            <a:solidFill>
              <a:schemeClr val="tx1"/>
            </a:solidFill>
          </a:endParaRPr>
        </a:p>
      </dsp:txBody>
      <dsp:txXfrm>
        <a:off x="3279736" y="3415333"/>
        <a:ext cx="1384570" cy="1384570"/>
      </dsp:txXfrm>
    </dsp:sp>
    <dsp:sp modelId="{4D35857F-2E1A-44CD-A675-F366F53F0D88}">
      <dsp:nvSpPr>
        <dsp:cNvPr id="0" name=""/>
        <dsp:cNvSpPr/>
      </dsp:nvSpPr>
      <dsp:spPr>
        <a:xfrm>
          <a:off x="4802763" y="3415333"/>
          <a:ext cx="2076855" cy="1384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Smart Communities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M2M2Human</a:t>
          </a:r>
          <a:endParaRPr lang="en-GB" sz="1800" kern="1200" dirty="0"/>
        </a:p>
      </dsp:txBody>
      <dsp:txXfrm>
        <a:off x="4802763" y="3415333"/>
        <a:ext cx="2076855" cy="13845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15738E-8247-433D-AE2A-E654EE6CA518}">
      <dsp:nvSpPr>
        <dsp:cNvPr id="0" name=""/>
        <dsp:cNvSpPr/>
      </dsp:nvSpPr>
      <dsp:spPr>
        <a:xfrm rot="21300000">
          <a:off x="21980" y="1916492"/>
          <a:ext cx="7118838" cy="81521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498C9-97DC-4AA9-948D-305895E40FCA}">
      <dsp:nvSpPr>
        <dsp:cNvPr id="0" name=""/>
        <dsp:cNvSpPr/>
      </dsp:nvSpPr>
      <dsp:spPr>
        <a:xfrm>
          <a:off x="859536" y="232410"/>
          <a:ext cx="2148840" cy="18592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2D4BA-0278-42B3-9D39-C8508CFA2163}">
      <dsp:nvSpPr>
        <dsp:cNvPr id="0" name=""/>
        <dsp:cNvSpPr/>
      </dsp:nvSpPr>
      <dsp:spPr>
        <a:xfrm>
          <a:off x="3796284" y="0"/>
          <a:ext cx="2292096" cy="195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Network related risks</a:t>
          </a:r>
          <a:endParaRPr lang="en-GB" sz="2800" kern="1200" dirty="0"/>
        </a:p>
      </dsp:txBody>
      <dsp:txXfrm>
        <a:off x="3796284" y="0"/>
        <a:ext cx="2292096" cy="1952244"/>
      </dsp:txXfrm>
    </dsp:sp>
    <dsp:sp modelId="{65C5AEF9-ECDD-4BD3-AF8F-F6D48258A911}">
      <dsp:nvSpPr>
        <dsp:cNvPr id="0" name=""/>
        <dsp:cNvSpPr/>
      </dsp:nvSpPr>
      <dsp:spPr>
        <a:xfrm>
          <a:off x="4154423" y="2556510"/>
          <a:ext cx="2148840" cy="18592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9555A-BA1B-4A57-BFC2-4BC05C1E45A5}">
      <dsp:nvSpPr>
        <dsp:cNvPr id="0" name=""/>
        <dsp:cNvSpPr/>
      </dsp:nvSpPr>
      <dsp:spPr>
        <a:xfrm>
          <a:off x="1074420" y="2695955"/>
          <a:ext cx="2292096" cy="1952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Human related risks</a:t>
          </a:r>
          <a:endParaRPr lang="en-GB" sz="2400" kern="1200" dirty="0"/>
        </a:p>
      </dsp:txBody>
      <dsp:txXfrm>
        <a:off x="1074420" y="2695955"/>
        <a:ext cx="2292096" cy="195224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DF2D74-31C7-48E4-B796-253A16CF9EAB}">
      <dsp:nvSpPr>
        <dsp:cNvPr id="0" name=""/>
        <dsp:cNvSpPr/>
      </dsp:nvSpPr>
      <dsp:spPr>
        <a:xfrm>
          <a:off x="274863" y="1062555"/>
          <a:ext cx="3260272" cy="3260272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8FC69-2CC9-48D2-A905-F7C9BB1A1E65}">
      <dsp:nvSpPr>
        <dsp:cNvPr id="0" name=""/>
        <dsp:cNvSpPr/>
      </dsp:nvSpPr>
      <dsp:spPr>
        <a:xfrm>
          <a:off x="274863" y="1062555"/>
          <a:ext cx="3260272" cy="3260272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951FD-2FB1-4401-87D8-65B6CFE729FC}">
      <dsp:nvSpPr>
        <dsp:cNvPr id="0" name=""/>
        <dsp:cNvSpPr/>
      </dsp:nvSpPr>
      <dsp:spPr>
        <a:xfrm>
          <a:off x="274863" y="1062555"/>
          <a:ext cx="3260272" cy="3260272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939F9-B8F2-42C7-9E89-54838CA1813C}">
      <dsp:nvSpPr>
        <dsp:cNvPr id="0" name=""/>
        <dsp:cNvSpPr/>
      </dsp:nvSpPr>
      <dsp:spPr>
        <a:xfrm>
          <a:off x="1155278" y="1942969"/>
          <a:ext cx="1499443" cy="14994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Addressing security concerns</a:t>
          </a:r>
          <a:endParaRPr lang="en-GB" sz="1700" kern="1200" dirty="0"/>
        </a:p>
      </dsp:txBody>
      <dsp:txXfrm>
        <a:off x="1155278" y="1942969"/>
        <a:ext cx="1499443" cy="1499443"/>
      </dsp:txXfrm>
    </dsp:sp>
    <dsp:sp modelId="{E9EA6861-5E63-47C1-953A-E1834166D340}">
      <dsp:nvSpPr>
        <dsp:cNvPr id="0" name=""/>
        <dsp:cNvSpPr/>
      </dsp:nvSpPr>
      <dsp:spPr>
        <a:xfrm>
          <a:off x="1380194" y="575535"/>
          <a:ext cx="1049610" cy="10496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What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1380194" y="575535"/>
        <a:ext cx="1049610" cy="1049610"/>
      </dsp:txXfrm>
    </dsp:sp>
    <dsp:sp modelId="{417A8A94-6059-48D8-BDED-6784DD95CBD4}">
      <dsp:nvSpPr>
        <dsp:cNvPr id="0" name=""/>
        <dsp:cNvSpPr/>
      </dsp:nvSpPr>
      <dsp:spPr>
        <a:xfrm>
          <a:off x="2759210" y="2964061"/>
          <a:ext cx="1049610" cy="10496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Where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2759210" y="2964061"/>
        <a:ext cx="1049610" cy="1049610"/>
      </dsp:txXfrm>
    </dsp:sp>
    <dsp:sp modelId="{215F7530-8AB9-414A-87D0-889AFA130281}">
      <dsp:nvSpPr>
        <dsp:cNvPr id="0" name=""/>
        <dsp:cNvSpPr/>
      </dsp:nvSpPr>
      <dsp:spPr>
        <a:xfrm>
          <a:off x="1179" y="2964061"/>
          <a:ext cx="1049610" cy="10496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How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1179" y="2964061"/>
        <a:ext cx="1049610" cy="104961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0FBEEC-B56F-44C5-B9BD-A455AE3FE656}">
      <dsp:nvSpPr>
        <dsp:cNvPr id="0" name=""/>
        <dsp:cNvSpPr/>
      </dsp:nvSpPr>
      <dsp:spPr>
        <a:xfrm>
          <a:off x="457199" y="0"/>
          <a:ext cx="5181600" cy="40639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22FDD-0025-4A9C-9944-7B183269A21C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Pushing for standardised frameworks</a:t>
          </a:r>
          <a:endParaRPr lang="en-GB" sz="2400" kern="1200" dirty="0"/>
        </a:p>
      </dsp:txBody>
      <dsp:txXfrm>
        <a:off x="6548" y="1219199"/>
        <a:ext cx="1962150" cy="1625600"/>
      </dsp:txXfrm>
    </dsp:sp>
    <dsp:sp modelId="{3B4C1A8A-4895-4466-9551-F9380C268193}">
      <dsp:nvSpPr>
        <dsp:cNvPr id="0" name=""/>
        <dsp:cNvSpPr/>
      </dsp:nvSpPr>
      <dsp:spPr>
        <a:xfrm>
          <a:off x="2066924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First Mover Advantage</a:t>
          </a:r>
          <a:endParaRPr lang="en-GB" sz="2400" kern="1200" dirty="0"/>
        </a:p>
      </dsp:txBody>
      <dsp:txXfrm>
        <a:off x="2066924" y="1219199"/>
        <a:ext cx="1962150" cy="1625600"/>
      </dsp:txXfrm>
    </dsp:sp>
    <dsp:sp modelId="{FBE3EC0C-1135-4F25-8E0F-C7738315D52B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Economies of Scale </a:t>
          </a:r>
          <a:endParaRPr lang="en-GB" sz="2400" kern="1200" dirty="0"/>
        </a:p>
      </dsp:txBody>
      <dsp:txXfrm>
        <a:off x="4127301" y="1219199"/>
        <a:ext cx="1962150" cy="16256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0CDB66-CD06-472B-B726-787E8E8D604B}">
      <dsp:nvSpPr>
        <dsp:cNvPr id="0" name=""/>
        <dsp:cNvSpPr/>
      </dsp:nvSpPr>
      <dsp:spPr>
        <a:xfrm>
          <a:off x="363798" y="7114"/>
          <a:ext cx="7730603" cy="3168966"/>
        </a:xfrm>
        <a:prstGeom prst="swooshArrow">
          <a:avLst>
            <a:gd name="adj1" fmla="val 25000"/>
            <a:gd name="adj2" fmla="val 25000"/>
          </a:avLst>
        </a:prstGeom>
        <a:solidFill>
          <a:srgbClr val="17426B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78DB1-175C-41A6-82B2-9168D58B5A1E}">
      <dsp:nvSpPr>
        <dsp:cNvPr id="0" name=""/>
        <dsp:cNvSpPr/>
      </dsp:nvSpPr>
      <dsp:spPr>
        <a:xfrm>
          <a:off x="2320877" y="2199747"/>
          <a:ext cx="133012" cy="1330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0D12E-D702-4B4A-8C5C-5E05D95F3BBD}">
      <dsp:nvSpPr>
        <dsp:cNvPr id="0" name=""/>
        <dsp:cNvSpPr/>
      </dsp:nvSpPr>
      <dsp:spPr>
        <a:xfrm>
          <a:off x="1447801" y="2273368"/>
          <a:ext cx="2114130" cy="924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1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  <a:cs typeface="Arial" pitchFamily="34" charset="0"/>
            </a:rPr>
            <a:t>Human to Human Communications</a:t>
          </a:r>
          <a:endParaRPr lang="en-US" sz="1800" kern="1200" dirty="0">
            <a:latin typeface="+mj-lt"/>
            <a:cs typeface="Arial" pitchFamily="34" charset="0"/>
          </a:endParaRPr>
        </a:p>
      </dsp:txBody>
      <dsp:txXfrm>
        <a:off x="1447801" y="2273368"/>
        <a:ext cx="2114130" cy="924055"/>
      </dsp:txXfrm>
    </dsp:sp>
    <dsp:sp modelId="{080BA91B-2DA6-4440-8A75-8A0EE5AC8F2C}">
      <dsp:nvSpPr>
        <dsp:cNvPr id="0" name=""/>
        <dsp:cNvSpPr/>
      </dsp:nvSpPr>
      <dsp:spPr>
        <a:xfrm>
          <a:off x="3494971" y="1330687"/>
          <a:ext cx="240446" cy="240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A547C-50BB-4BBE-8340-D7D733F24148}">
      <dsp:nvSpPr>
        <dsp:cNvPr id="0" name=""/>
        <dsp:cNvSpPr/>
      </dsp:nvSpPr>
      <dsp:spPr>
        <a:xfrm>
          <a:off x="2514597" y="606624"/>
          <a:ext cx="1227810" cy="173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40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  <a:cs typeface="Arial" pitchFamily="34" charset="0"/>
            </a:rPr>
            <a:t>Machine to Machine </a:t>
          </a:r>
          <a:endParaRPr lang="en-US" sz="1800" kern="1200" dirty="0">
            <a:latin typeface="+mj-lt"/>
            <a:cs typeface="Arial" pitchFamily="34" charset="0"/>
          </a:endParaRPr>
        </a:p>
      </dsp:txBody>
      <dsp:txXfrm>
        <a:off x="2514597" y="606624"/>
        <a:ext cx="1227810" cy="1739398"/>
      </dsp:txXfrm>
    </dsp:sp>
    <dsp:sp modelId="{09AB325D-B463-4A8D-9A00-0C4E25459C72}">
      <dsp:nvSpPr>
        <dsp:cNvPr id="0" name=""/>
        <dsp:cNvSpPr/>
      </dsp:nvSpPr>
      <dsp:spPr>
        <a:xfrm>
          <a:off x="4906953" y="801834"/>
          <a:ext cx="332532" cy="3325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9E271-1824-431F-A774-722BE9FA7498}">
      <dsp:nvSpPr>
        <dsp:cNvPr id="0" name=""/>
        <dsp:cNvSpPr/>
      </dsp:nvSpPr>
      <dsp:spPr>
        <a:xfrm>
          <a:off x="4190994" y="73216"/>
          <a:ext cx="2798954" cy="2222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202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  <a:cs typeface="Arial" pitchFamily="34" charset="0"/>
            </a:rPr>
            <a:t>Objects to Machines to Humans</a:t>
          </a:r>
          <a:endParaRPr lang="en-US" sz="1800" kern="1200" dirty="0">
            <a:latin typeface="+mj-lt"/>
            <a:cs typeface="Arial" pitchFamily="34" charset="0"/>
          </a:endParaRPr>
        </a:p>
      </dsp:txBody>
      <dsp:txXfrm>
        <a:off x="4190994" y="73216"/>
        <a:ext cx="2798954" cy="22222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8AAD82A-6FF2-4D3D-AFB6-FFE6322D7FF3}" type="datetimeFigureOut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5AA8359-58D0-4BED-8308-0B8D2991A4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2964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DB7325-7A48-42B9-B605-F2D871BA5CDF}" type="datetimeFigureOut">
              <a:rPr lang="en-US"/>
              <a:pPr>
                <a:defRPr/>
              </a:pPr>
              <a:t>3/4/2013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61705A-E790-42FD-B617-D2A55C7FC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0410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293F6-F7B4-4CC2-A816-89E43DCBA91E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293F6-F7B4-4CC2-A816-89E43DCBA91E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What/Where/How</a:t>
            </a:r>
            <a:r>
              <a:rPr lang="en-US" baseline="0" dirty="0" smtClean="0"/>
              <a:t>/By Whom</a:t>
            </a:r>
          </a:p>
          <a:p>
            <a:r>
              <a:rPr lang="en-US" baseline="0" dirty="0" smtClean="0"/>
              <a:t>Implications on security solutions – Big Data (datasets overlay) in smart cities environment, Rise of mob apps, Service Providers’ cloud based offers that address capex constraints etc.  </a:t>
            </a:r>
          </a:p>
          <a:p>
            <a:r>
              <a:rPr lang="en-US" baseline="0" dirty="0" smtClean="0"/>
              <a:t>Alliances – Chipsets &amp; Modules, Pushing for security tests at the device level (from telcos and vendors eg Ericsson)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7DD99-6F21-407F-84C2-223A09BFAFEF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293F6-F7B4-4CC2-A816-89E43DCBA91E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7DD99-6F21-407F-84C2-223A09BFAFEF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87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key messages out of this short</a:t>
            </a:r>
            <a:r>
              <a:rPr lang="en-GB" baseline="0" dirty="0" smtClean="0"/>
              <a:t> presentation are:  </a:t>
            </a:r>
          </a:p>
          <a:p>
            <a:r>
              <a:rPr lang="en-GB" baseline="0" dirty="0" smtClean="0"/>
              <a:t>1.  There will be an increasing push by customers to demand a deployment that already </a:t>
            </a: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293F6-F7B4-4CC2-A816-89E43DCBA91E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1705A-E790-42FD-B617-D2A55C7FC23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white">
          <a:xfrm>
            <a:off x="457200" y="1219200"/>
            <a:ext cx="8229600" cy="1447800"/>
          </a:xfrm>
          <a:prstGeom prst="rect">
            <a:avLst/>
          </a:prstGeom>
        </p:spPr>
        <p:txBody>
          <a:bodyPr vert="horz"/>
          <a:lstStyle>
            <a:lvl1pPr>
              <a:defRPr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457200" y="2743200"/>
            <a:ext cx="8229600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2819400" y="4648200"/>
            <a:ext cx="35052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white">
          <a:xfrm>
            <a:off x="457200" y="5943600"/>
            <a:ext cx="822960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5518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16675"/>
            <a:ext cx="22098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371600"/>
            <a:ext cx="83820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7843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6"/>
          <p:cNvSpPr>
            <a:spLocks noChangeShapeType="1"/>
          </p:cNvSpPr>
          <p:nvPr userDrawn="1"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92162"/>
          </a:xfrm>
        </p:spPr>
        <p:txBody>
          <a:bodyPr/>
          <a:lstStyle>
            <a:lvl1pPr algn="l"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16675"/>
            <a:ext cx="22098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16675"/>
            <a:ext cx="22098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16675"/>
            <a:ext cx="22098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9" descr="fs_clear_blue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00000"/>
          </a:blip>
          <a:srcRect/>
          <a:stretch>
            <a:fillRect/>
          </a:stretch>
        </p:blipFill>
        <p:spPr bwMode="auto">
          <a:xfrm>
            <a:off x="1639888" y="5981700"/>
            <a:ext cx="58642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S cover imag14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016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ctr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ct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ct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ct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6"/>
          <p:cNvSpPr>
            <a:spLocks noChangeShapeType="1"/>
          </p:cNvSpPr>
          <p:nvPr userDrawn="1"/>
        </p:nvSpPr>
        <p:spPr bwMode="auto">
          <a:xfrm>
            <a:off x="381000" y="6400800"/>
            <a:ext cx="838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16675"/>
            <a:ext cx="22098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33" descr="fs_clear_blue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5023" y="6397414"/>
            <a:ext cx="3373954" cy="46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 descr="360degree_diffused_blue_quarter.psd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0238" y="3048000"/>
            <a:ext cx="3432175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371600"/>
            <a:ext cx="83820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172200" y="6416675"/>
            <a:ext cx="25908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ISACA Roundtable, March 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549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2800" b="1" i="0" kern="1200">
          <a:solidFill>
            <a:srgbClr val="17426B"/>
          </a:solidFill>
          <a:latin typeface="Arial"/>
          <a:ea typeface="+mj-ea"/>
          <a:cs typeface="Arial"/>
        </a:defRPr>
      </a:lvl1pPr>
    </p:titleStyle>
    <p:bodyStyle>
      <a:lvl1pPr marL="182880" indent="-182880" algn="l" defTabSz="457200" rtl="0" eaLnBrk="1" latinLnBrk="0" hangingPunct="1">
        <a:spcBef>
          <a:spcPts val="432"/>
        </a:spcBef>
        <a:buClr>
          <a:srgbClr val="17426B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182880" algn="l" defTabSz="457200" rtl="0" eaLnBrk="1" latinLnBrk="0" hangingPunct="1">
        <a:spcBef>
          <a:spcPts val="384"/>
        </a:spcBef>
        <a:buClr>
          <a:srgbClr val="17426B"/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182880" algn="l" defTabSz="457200" rtl="0" eaLnBrk="1" latinLnBrk="0" hangingPunct="1">
        <a:spcBef>
          <a:spcPts val="336"/>
        </a:spcBef>
        <a:buClr>
          <a:srgbClr val="17426B"/>
        </a:buClr>
        <a:buFont typeface="Wingdings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182880" algn="l" defTabSz="457200" rtl="0" eaLnBrk="1" latinLnBrk="0" hangingPunct="1">
        <a:spcBef>
          <a:spcPct val="20000"/>
        </a:spcBef>
        <a:buClr>
          <a:srgbClr val="17426B"/>
        </a:buClr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274638"/>
            <a:ext cx="8382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Line 36"/>
          <p:cNvSpPr>
            <a:spLocks noChangeShapeType="1"/>
          </p:cNvSpPr>
          <p:nvPr userDrawn="1"/>
        </p:nvSpPr>
        <p:spPr bwMode="auto">
          <a:xfrm>
            <a:off x="381000" y="1066800"/>
            <a:ext cx="838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Line 36"/>
          <p:cNvSpPr>
            <a:spLocks noChangeShapeType="1"/>
          </p:cNvSpPr>
          <p:nvPr userDrawn="1"/>
        </p:nvSpPr>
        <p:spPr bwMode="auto">
          <a:xfrm>
            <a:off x="381000" y="6400800"/>
            <a:ext cx="8382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16675"/>
            <a:ext cx="22098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33" descr="fs_clear_blue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85023" y="6397414"/>
            <a:ext cx="3373954" cy="46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172200" y="6416675"/>
            <a:ext cx="259080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ISACA Roundtable, March 2013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17" r:id="rId2"/>
    <p:sldLayoutId id="214748381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17426B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2880" indent="-182880" algn="l" rtl="0" eaLnBrk="0" fontAlgn="base" hangingPunct="0">
        <a:spcBef>
          <a:spcPct val="20000"/>
        </a:spcBef>
        <a:spcAft>
          <a:spcPct val="0"/>
        </a:spcAft>
        <a:buClr>
          <a:srgbClr val="17426B"/>
        </a:buClr>
        <a:buFont typeface="Wingdings" charset="2"/>
        <a:buChar char="§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182880" algn="l" rtl="0" eaLnBrk="0" fontAlgn="base" hangingPunct="0">
        <a:spcBef>
          <a:spcPct val="20000"/>
        </a:spcBef>
        <a:spcAft>
          <a:spcPct val="0"/>
        </a:spcAft>
        <a:buClr>
          <a:srgbClr val="17426B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182880" algn="l" rtl="0" eaLnBrk="0" fontAlgn="base" hangingPunct="0">
        <a:spcBef>
          <a:spcPct val="20000"/>
        </a:spcBef>
        <a:spcAft>
          <a:spcPct val="0"/>
        </a:spcAft>
        <a:buClr>
          <a:srgbClr val="17426B"/>
        </a:buClr>
        <a:buFont typeface="Wingdings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182880" algn="l" rtl="0" eaLnBrk="0" fontAlgn="base" hangingPunct="0">
        <a:spcBef>
          <a:spcPct val="20000"/>
        </a:spcBef>
        <a:spcAft>
          <a:spcPct val="0"/>
        </a:spcAft>
        <a:buClr>
          <a:srgbClr val="17426B"/>
        </a:buClr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49.jpeg"/><Relationship Id="rId5" Type="http://schemas.openxmlformats.org/officeDocument/2006/relationships/diagramQuickStyle" Target="../diagrams/quickStyle6.xml"/><Relationship Id="rId10" Type="http://schemas.openxmlformats.org/officeDocument/2006/relationships/hyperlink" Target="http://www.iridium.com/products/Iridium9555SatellitePhone.aspx?productCategoryID=1" TargetMode="External"/><Relationship Id="rId4" Type="http://schemas.openxmlformats.org/officeDocument/2006/relationships/diagramLayout" Target="../diagrams/layout6.xml"/><Relationship Id="rId9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Yiru.zhong@frost.com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hyperlink" Target="http://images2.wikia.nocookie.net/__cb20061025063848/future/images/9/92/Welding_robots.jpg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4.png"/><Relationship Id="rId10" Type="http://schemas.openxmlformats.org/officeDocument/2006/relationships/image" Target="../media/image12.jpe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Calibri" pitchFamily="34" charset="0"/>
              </a:rPr>
              <a:t>Security Challenges in a Connected World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229600" cy="3124200"/>
          </a:xfrm>
        </p:spPr>
        <p:txBody>
          <a:bodyPr/>
          <a:lstStyle/>
          <a:p>
            <a:endParaRPr lang="fr-FR" dirty="0" smtClean="0"/>
          </a:p>
          <a:p>
            <a:r>
              <a:rPr lang="en-US" sz="3200" dirty="0" smtClean="0">
                <a:latin typeface="Calibri" pitchFamily="34" charset="0"/>
              </a:rPr>
              <a:t>ISACA Roundtable, Breukelen, The Netherlands</a:t>
            </a:r>
          </a:p>
          <a:p>
            <a:r>
              <a:rPr lang="en-US" sz="3200" dirty="0" smtClean="0">
                <a:latin typeface="Calibri" pitchFamily="34" charset="0"/>
              </a:rPr>
              <a:t>March 2013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fr-FR" sz="2400" dirty="0" smtClean="0">
                <a:latin typeface="Calibri" pitchFamily="34" charset="0"/>
              </a:rPr>
              <a:t>Yiru Zhong, Analyst</a:t>
            </a:r>
          </a:p>
          <a:p>
            <a:r>
              <a:rPr lang="fr-FR" sz="2400" dirty="0" smtClean="0">
                <a:latin typeface="Calibri" pitchFamily="34" charset="0"/>
              </a:rPr>
              <a:t>Information &amp; Communications Technologies</a:t>
            </a:r>
            <a:endParaRPr lang="en-US" sz="2400" dirty="0" smtClean="0">
              <a:latin typeface="Calibri" pitchFamily="34" charset="0"/>
            </a:endParaRP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5872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dirty="0" smtClean="0">
                <a:latin typeface="+mn-lt"/>
              </a:rPr>
              <a:t>Security Challenges in a </a:t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/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>Hyperconnected World</a:t>
            </a:r>
            <a:endParaRPr lang="en-GB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990600" y="1219200"/>
          <a:ext cx="7162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7921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Calibri" pitchFamily="34" charset="0"/>
              </a:rPr>
              <a:t>Human and Network Security Challenges 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16" name="Picture 15" descr="SimplifiedM2MPi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6600" y="1371600"/>
            <a:ext cx="1838615" cy="1425634"/>
          </a:xfrm>
          <a:prstGeom prst="rect">
            <a:avLst/>
          </a:prstGeom>
        </p:spPr>
      </p:pic>
      <p:pic>
        <p:nvPicPr>
          <p:cNvPr id="12" name="Picture 4" descr="Computers_Cycle_iStock_000005653488XSmal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381000" y="5029200"/>
            <a:ext cx="1676400" cy="1257300"/>
          </a:xfrm>
        </p:spPr>
      </p:pic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7180701" y="6165784"/>
            <a:ext cx="1422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dirty="0">
                <a:solidFill>
                  <a:schemeClr val="tx1"/>
                </a:solidFill>
                <a:cs typeface="Arial" charset="0"/>
              </a:rPr>
              <a:t>Source: Frost &amp; </a:t>
            </a:r>
            <a:r>
              <a:rPr lang="it-IT" sz="900" dirty="0" smtClean="0">
                <a:solidFill>
                  <a:schemeClr val="tx1"/>
                </a:solidFill>
                <a:cs typeface="Arial" charset="0"/>
              </a:rPr>
              <a:t>Sullivan</a:t>
            </a:r>
            <a:endParaRPr lang="en-US" sz="9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Calibri" pitchFamily="34" charset="0"/>
              </a:rPr>
              <a:t>Emerging human trends in a hyperconnected world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938338" y="3271838"/>
            <a:ext cx="5627687" cy="488950"/>
          </a:xfrm>
          <a:custGeom>
            <a:avLst/>
            <a:gdLst>
              <a:gd name="connsiteX0" fmla="*/ 954314 w 7964714"/>
              <a:gd name="connsiteY0" fmla="*/ 332015 h 453572"/>
              <a:gd name="connsiteX1" fmla="*/ 1280885 w 7964714"/>
              <a:gd name="connsiteY1" fmla="*/ 5443 h 453572"/>
              <a:gd name="connsiteX2" fmla="*/ 1683657 w 7964714"/>
              <a:gd name="connsiteY2" fmla="*/ 364672 h 453572"/>
              <a:gd name="connsiteX3" fmla="*/ 2053771 w 7964714"/>
              <a:gd name="connsiteY3" fmla="*/ 70757 h 453572"/>
              <a:gd name="connsiteX4" fmla="*/ 2412999 w 7964714"/>
              <a:gd name="connsiteY4" fmla="*/ 397329 h 453572"/>
              <a:gd name="connsiteX5" fmla="*/ 2717799 w 7964714"/>
              <a:gd name="connsiteY5" fmla="*/ 92529 h 453572"/>
              <a:gd name="connsiteX6" fmla="*/ 3011714 w 7964714"/>
              <a:gd name="connsiteY6" fmla="*/ 408215 h 453572"/>
              <a:gd name="connsiteX7" fmla="*/ 3458028 w 7964714"/>
              <a:gd name="connsiteY7" fmla="*/ 59872 h 453572"/>
              <a:gd name="connsiteX8" fmla="*/ 3817257 w 7964714"/>
              <a:gd name="connsiteY8" fmla="*/ 440872 h 453572"/>
              <a:gd name="connsiteX9" fmla="*/ 4078514 w 7964714"/>
              <a:gd name="connsiteY9" fmla="*/ 136072 h 453572"/>
              <a:gd name="connsiteX10" fmla="*/ 4383314 w 7964714"/>
              <a:gd name="connsiteY10" fmla="*/ 397329 h 453572"/>
              <a:gd name="connsiteX11" fmla="*/ 4818742 w 7964714"/>
              <a:gd name="connsiteY11" fmla="*/ 103415 h 453572"/>
              <a:gd name="connsiteX12" fmla="*/ 5090885 w 7964714"/>
              <a:gd name="connsiteY12" fmla="*/ 408215 h 453572"/>
              <a:gd name="connsiteX13" fmla="*/ 5537199 w 7964714"/>
              <a:gd name="connsiteY13" fmla="*/ 92529 h 453572"/>
              <a:gd name="connsiteX14" fmla="*/ 5852885 w 7964714"/>
              <a:gd name="connsiteY14" fmla="*/ 429986 h 453572"/>
              <a:gd name="connsiteX15" fmla="*/ 6103257 w 7964714"/>
              <a:gd name="connsiteY15" fmla="*/ 59872 h 453572"/>
              <a:gd name="connsiteX16" fmla="*/ 6408057 w 7964714"/>
              <a:gd name="connsiteY16" fmla="*/ 364672 h 453572"/>
              <a:gd name="connsiteX17" fmla="*/ 6712857 w 7964714"/>
              <a:gd name="connsiteY17" fmla="*/ 157843 h 453572"/>
              <a:gd name="connsiteX18" fmla="*/ 7006771 w 7964714"/>
              <a:gd name="connsiteY18" fmla="*/ 310243 h 453572"/>
              <a:gd name="connsiteX19" fmla="*/ 954314 w 7964714"/>
              <a:gd name="connsiteY19" fmla="*/ 332015 h 453572"/>
              <a:gd name="connsiteX0" fmla="*/ 7006771 w 7964714"/>
              <a:gd name="connsiteY0" fmla="*/ 310243 h 453572"/>
              <a:gd name="connsiteX1" fmla="*/ 954314 w 7964714"/>
              <a:gd name="connsiteY1" fmla="*/ 332015 h 453572"/>
              <a:gd name="connsiteX2" fmla="*/ 1280885 w 7964714"/>
              <a:gd name="connsiteY2" fmla="*/ 5443 h 453572"/>
              <a:gd name="connsiteX3" fmla="*/ 1683657 w 7964714"/>
              <a:gd name="connsiteY3" fmla="*/ 364672 h 453572"/>
              <a:gd name="connsiteX4" fmla="*/ 2053771 w 7964714"/>
              <a:gd name="connsiteY4" fmla="*/ 70757 h 453572"/>
              <a:gd name="connsiteX5" fmla="*/ 2412999 w 7964714"/>
              <a:gd name="connsiteY5" fmla="*/ 397329 h 453572"/>
              <a:gd name="connsiteX6" fmla="*/ 2717799 w 7964714"/>
              <a:gd name="connsiteY6" fmla="*/ 92529 h 453572"/>
              <a:gd name="connsiteX7" fmla="*/ 3011714 w 7964714"/>
              <a:gd name="connsiteY7" fmla="*/ 408215 h 453572"/>
              <a:gd name="connsiteX8" fmla="*/ 3458028 w 7964714"/>
              <a:gd name="connsiteY8" fmla="*/ 59872 h 453572"/>
              <a:gd name="connsiteX9" fmla="*/ 3817257 w 7964714"/>
              <a:gd name="connsiteY9" fmla="*/ 440872 h 453572"/>
              <a:gd name="connsiteX10" fmla="*/ 4078514 w 7964714"/>
              <a:gd name="connsiteY10" fmla="*/ 136072 h 453572"/>
              <a:gd name="connsiteX11" fmla="*/ 4383314 w 7964714"/>
              <a:gd name="connsiteY11" fmla="*/ 397329 h 453572"/>
              <a:gd name="connsiteX12" fmla="*/ 4818742 w 7964714"/>
              <a:gd name="connsiteY12" fmla="*/ 103415 h 453572"/>
              <a:gd name="connsiteX13" fmla="*/ 5090885 w 7964714"/>
              <a:gd name="connsiteY13" fmla="*/ 408215 h 453572"/>
              <a:gd name="connsiteX14" fmla="*/ 5537199 w 7964714"/>
              <a:gd name="connsiteY14" fmla="*/ 92529 h 453572"/>
              <a:gd name="connsiteX15" fmla="*/ 5852885 w 7964714"/>
              <a:gd name="connsiteY15" fmla="*/ 429986 h 453572"/>
              <a:gd name="connsiteX16" fmla="*/ 6103257 w 7964714"/>
              <a:gd name="connsiteY16" fmla="*/ 59872 h 453572"/>
              <a:gd name="connsiteX17" fmla="*/ 6408057 w 7964714"/>
              <a:gd name="connsiteY17" fmla="*/ 364672 h 453572"/>
              <a:gd name="connsiteX18" fmla="*/ 6712857 w 7964714"/>
              <a:gd name="connsiteY18" fmla="*/ 157843 h 453572"/>
              <a:gd name="connsiteX19" fmla="*/ 7098211 w 7964714"/>
              <a:gd name="connsiteY19" fmla="*/ 401683 h 453572"/>
              <a:gd name="connsiteX0" fmla="*/ 954314 w 7964714"/>
              <a:gd name="connsiteY0" fmla="*/ 332015 h 453572"/>
              <a:gd name="connsiteX1" fmla="*/ 1280885 w 7964714"/>
              <a:gd name="connsiteY1" fmla="*/ 5443 h 453572"/>
              <a:gd name="connsiteX2" fmla="*/ 1683657 w 7964714"/>
              <a:gd name="connsiteY2" fmla="*/ 364672 h 453572"/>
              <a:gd name="connsiteX3" fmla="*/ 2053771 w 7964714"/>
              <a:gd name="connsiteY3" fmla="*/ 70757 h 453572"/>
              <a:gd name="connsiteX4" fmla="*/ 2412999 w 7964714"/>
              <a:gd name="connsiteY4" fmla="*/ 397329 h 453572"/>
              <a:gd name="connsiteX5" fmla="*/ 2717799 w 7964714"/>
              <a:gd name="connsiteY5" fmla="*/ 92529 h 453572"/>
              <a:gd name="connsiteX6" fmla="*/ 3011714 w 7964714"/>
              <a:gd name="connsiteY6" fmla="*/ 408215 h 453572"/>
              <a:gd name="connsiteX7" fmla="*/ 3458028 w 7964714"/>
              <a:gd name="connsiteY7" fmla="*/ 59872 h 453572"/>
              <a:gd name="connsiteX8" fmla="*/ 3817257 w 7964714"/>
              <a:gd name="connsiteY8" fmla="*/ 440872 h 453572"/>
              <a:gd name="connsiteX9" fmla="*/ 4078514 w 7964714"/>
              <a:gd name="connsiteY9" fmla="*/ 136072 h 453572"/>
              <a:gd name="connsiteX10" fmla="*/ 4383314 w 7964714"/>
              <a:gd name="connsiteY10" fmla="*/ 397329 h 453572"/>
              <a:gd name="connsiteX11" fmla="*/ 4818742 w 7964714"/>
              <a:gd name="connsiteY11" fmla="*/ 103415 h 453572"/>
              <a:gd name="connsiteX12" fmla="*/ 5090885 w 7964714"/>
              <a:gd name="connsiteY12" fmla="*/ 408215 h 453572"/>
              <a:gd name="connsiteX13" fmla="*/ 5537199 w 7964714"/>
              <a:gd name="connsiteY13" fmla="*/ 92529 h 453572"/>
              <a:gd name="connsiteX14" fmla="*/ 5852885 w 7964714"/>
              <a:gd name="connsiteY14" fmla="*/ 429986 h 453572"/>
              <a:gd name="connsiteX15" fmla="*/ 6103257 w 7964714"/>
              <a:gd name="connsiteY15" fmla="*/ 59872 h 453572"/>
              <a:gd name="connsiteX16" fmla="*/ 6408057 w 7964714"/>
              <a:gd name="connsiteY16" fmla="*/ 364672 h 453572"/>
              <a:gd name="connsiteX17" fmla="*/ 6712857 w 7964714"/>
              <a:gd name="connsiteY17" fmla="*/ 157843 h 453572"/>
              <a:gd name="connsiteX18" fmla="*/ 7098211 w 7964714"/>
              <a:gd name="connsiteY18" fmla="*/ 401683 h 453572"/>
              <a:gd name="connsiteX0" fmla="*/ 954314 w 7098211"/>
              <a:gd name="connsiteY0" fmla="*/ 332015 h 453572"/>
              <a:gd name="connsiteX1" fmla="*/ 1280885 w 7098211"/>
              <a:gd name="connsiteY1" fmla="*/ 5443 h 453572"/>
              <a:gd name="connsiteX2" fmla="*/ 1683657 w 7098211"/>
              <a:gd name="connsiteY2" fmla="*/ 364672 h 453572"/>
              <a:gd name="connsiteX3" fmla="*/ 2053771 w 7098211"/>
              <a:gd name="connsiteY3" fmla="*/ 70757 h 453572"/>
              <a:gd name="connsiteX4" fmla="*/ 2412999 w 7098211"/>
              <a:gd name="connsiteY4" fmla="*/ 397329 h 453572"/>
              <a:gd name="connsiteX5" fmla="*/ 2717799 w 7098211"/>
              <a:gd name="connsiteY5" fmla="*/ 92529 h 453572"/>
              <a:gd name="connsiteX6" fmla="*/ 3011714 w 7098211"/>
              <a:gd name="connsiteY6" fmla="*/ 408215 h 453572"/>
              <a:gd name="connsiteX7" fmla="*/ 3458028 w 7098211"/>
              <a:gd name="connsiteY7" fmla="*/ 59872 h 453572"/>
              <a:gd name="connsiteX8" fmla="*/ 3817257 w 7098211"/>
              <a:gd name="connsiteY8" fmla="*/ 440872 h 453572"/>
              <a:gd name="connsiteX9" fmla="*/ 4078514 w 7098211"/>
              <a:gd name="connsiteY9" fmla="*/ 136072 h 453572"/>
              <a:gd name="connsiteX10" fmla="*/ 4383314 w 7098211"/>
              <a:gd name="connsiteY10" fmla="*/ 397329 h 453572"/>
              <a:gd name="connsiteX11" fmla="*/ 4818742 w 7098211"/>
              <a:gd name="connsiteY11" fmla="*/ 103415 h 453572"/>
              <a:gd name="connsiteX12" fmla="*/ 5090885 w 7098211"/>
              <a:gd name="connsiteY12" fmla="*/ 408215 h 453572"/>
              <a:gd name="connsiteX13" fmla="*/ 5537199 w 7098211"/>
              <a:gd name="connsiteY13" fmla="*/ 92529 h 453572"/>
              <a:gd name="connsiteX14" fmla="*/ 5852885 w 7098211"/>
              <a:gd name="connsiteY14" fmla="*/ 429986 h 453572"/>
              <a:gd name="connsiteX15" fmla="*/ 6103257 w 7098211"/>
              <a:gd name="connsiteY15" fmla="*/ 59872 h 453572"/>
              <a:gd name="connsiteX16" fmla="*/ 6408057 w 7098211"/>
              <a:gd name="connsiteY16" fmla="*/ 364672 h 453572"/>
              <a:gd name="connsiteX17" fmla="*/ 6712857 w 7098211"/>
              <a:gd name="connsiteY17" fmla="*/ 157843 h 453572"/>
              <a:gd name="connsiteX18" fmla="*/ 7098211 w 7098211"/>
              <a:gd name="connsiteY18" fmla="*/ 401683 h 453572"/>
              <a:gd name="connsiteX0" fmla="*/ 0 w 6143897"/>
              <a:gd name="connsiteY0" fmla="*/ 332015 h 453572"/>
              <a:gd name="connsiteX1" fmla="*/ 326571 w 6143897"/>
              <a:gd name="connsiteY1" fmla="*/ 5443 h 453572"/>
              <a:gd name="connsiteX2" fmla="*/ 729343 w 6143897"/>
              <a:gd name="connsiteY2" fmla="*/ 364672 h 453572"/>
              <a:gd name="connsiteX3" fmla="*/ 1099457 w 6143897"/>
              <a:gd name="connsiteY3" fmla="*/ 70757 h 453572"/>
              <a:gd name="connsiteX4" fmla="*/ 1458685 w 6143897"/>
              <a:gd name="connsiteY4" fmla="*/ 397329 h 453572"/>
              <a:gd name="connsiteX5" fmla="*/ 1763485 w 6143897"/>
              <a:gd name="connsiteY5" fmla="*/ 92529 h 453572"/>
              <a:gd name="connsiteX6" fmla="*/ 2057400 w 6143897"/>
              <a:gd name="connsiteY6" fmla="*/ 408215 h 453572"/>
              <a:gd name="connsiteX7" fmla="*/ 2503714 w 6143897"/>
              <a:gd name="connsiteY7" fmla="*/ 59872 h 453572"/>
              <a:gd name="connsiteX8" fmla="*/ 2862943 w 6143897"/>
              <a:gd name="connsiteY8" fmla="*/ 440872 h 453572"/>
              <a:gd name="connsiteX9" fmla="*/ 3124200 w 6143897"/>
              <a:gd name="connsiteY9" fmla="*/ 136072 h 453572"/>
              <a:gd name="connsiteX10" fmla="*/ 3429000 w 6143897"/>
              <a:gd name="connsiteY10" fmla="*/ 397329 h 453572"/>
              <a:gd name="connsiteX11" fmla="*/ 3864428 w 6143897"/>
              <a:gd name="connsiteY11" fmla="*/ 103415 h 453572"/>
              <a:gd name="connsiteX12" fmla="*/ 4136571 w 6143897"/>
              <a:gd name="connsiteY12" fmla="*/ 408215 h 453572"/>
              <a:gd name="connsiteX13" fmla="*/ 4582885 w 6143897"/>
              <a:gd name="connsiteY13" fmla="*/ 92529 h 453572"/>
              <a:gd name="connsiteX14" fmla="*/ 4898571 w 6143897"/>
              <a:gd name="connsiteY14" fmla="*/ 429986 h 453572"/>
              <a:gd name="connsiteX15" fmla="*/ 5148943 w 6143897"/>
              <a:gd name="connsiteY15" fmla="*/ 59872 h 453572"/>
              <a:gd name="connsiteX16" fmla="*/ 5453743 w 6143897"/>
              <a:gd name="connsiteY16" fmla="*/ 364672 h 453572"/>
              <a:gd name="connsiteX17" fmla="*/ 5758543 w 6143897"/>
              <a:gd name="connsiteY17" fmla="*/ 157843 h 453572"/>
              <a:gd name="connsiteX18" fmla="*/ 6143897 w 6143897"/>
              <a:gd name="connsiteY18" fmla="*/ 401683 h 453572"/>
              <a:gd name="connsiteX0" fmla="*/ 0 w 6143897"/>
              <a:gd name="connsiteY0" fmla="*/ 332015 h 453572"/>
              <a:gd name="connsiteX1" fmla="*/ 326571 w 6143897"/>
              <a:gd name="connsiteY1" fmla="*/ 5443 h 453572"/>
              <a:gd name="connsiteX2" fmla="*/ 729343 w 6143897"/>
              <a:gd name="connsiteY2" fmla="*/ 364672 h 453572"/>
              <a:gd name="connsiteX3" fmla="*/ 1099457 w 6143897"/>
              <a:gd name="connsiteY3" fmla="*/ 70757 h 453572"/>
              <a:gd name="connsiteX4" fmla="*/ 1458685 w 6143897"/>
              <a:gd name="connsiteY4" fmla="*/ 397329 h 453572"/>
              <a:gd name="connsiteX5" fmla="*/ 1763485 w 6143897"/>
              <a:gd name="connsiteY5" fmla="*/ 92529 h 453572"/>
              <a:gd name="connsiteX6" fmla="*/ 2057400 w 6143897"/>
              <a:gd name="connsiteY6" fmla="*/ 408215 h 453572"/>
              <a:gd name="connsiteX7" fmla="*/ 2503714 w 6143897"/>
              <a:gd name="connsiteY7" fmla="*/ 59872 h 453572"/>
              <a:gd name="connsiteX8" fmla="*/ 2862943 w 6143897"/>
              <a:gd name="connsiteY8" fmla="*/ 440872 h 453572"/>
              <a:gd name="connsiteX9" fmla="*/ 3124200 w 6143897"/>
              <a:gd name="connsiteY9" fmla="*/ 136072 h 453572"/>
              <a:gd name="connsiteX10" fmla="*/ 3429000 w 6143897"/>
              <a:gd name="connsiteY10" fmla="*/ 397329 h 453572"/>
              <a:gd name="connsiteX11" fmla="*/ 3864428 w 6143897"/>
              <a:gd name="connsiteY11" fmla="*/ 103415 h 453572"/>
              <a:gd name="connsiteX12" fmla="*/ 4136571 w 6143897"/>
              <a:gd name="connsiteY12" fmla="*/ 408215 h 453572"/>
              <a:gd name="connsiteX13" fmla="*/ 4582885 w 6143897"/>
              <a:gd name="connsiteY13" fmla="*/ 92529 h 453572"/>
              <a:gd name="connsiteX14" fmla="*/ 4898571 w 6143897"/>
              <a:gd name="connsiteY14" fmla="*/ 429986 h 453572"/>
              <a:gd name="connsiteX15" fmla="*/ 5148943 w 6143897"/>
              <a:gd name="connsiteY15" fmla="*/ 59872 h 453572"/>
              <a:gd name="connsiteX16" fmla="*/ 5453743 w 6143897"/>
              <a:gd name="connsiteY16" fmla="*/ 364672 h 453572"/>
              <a:gd name="connsiteX17" fmla="*/ 5856514 w 6143897"/>
              <a:gd name="connsiteY17" fmla="*/ 92529 h 453572"/>
              <a:gd name="connsiteX18" fmla="*/ 6143897 w 6143897"/>
              <a:gd name="connsiteY18" fmla="*/ 401683 h 453572"/>
              <a:gd name="connsiteX0" fmla="*/ 0 w 6143897"/>
              <a:gd name="connsiteY0" fmla="*/ 332015 h 453572"/>
              <a:gd name="connsiteX1" fmla="*/ 326571 w 6143897"/>
              <a:gd name="connsiteY1" fmla="*/ 5443 h 453572"/>
              <a:gd name="connsiteX2" fmla="*/ 729343 w 6143897"/>
              <a:gd name="connsiteY2" fmla="*/ 364672 h 453572"/>
              <a:gd name="connsiteX3" fmla="*/ 1099457 w 6143897"/>
              <a:gd name="connsiteY3" fmla="*/ 70757 h 453572"/>
              <a:gd name="connsiteX4" fmla="*/ 1458685 w 6143897"/>
              <a:gd name="connsiteY4" fmla="*/ 397329 h 453572"/>
              <a:gd name="connsiteX5" fmla="*/ 1763485 w 6143897"/>
              <a:gd name="connsiteY5" fmla="*/ 92529 h 453572"/>
              <a:gd name="connsiteX6" fmla="*/ 2057400 w 6143897"/>
              <a:gd name="connsiteY6" fmla="*/ 408215 h 453572"/>
              <a:gd name="connsiteX7" fmla="*/ 2503714 w 6143897"/>
              <a:gd name="connsiteY7" fmla="*/ 59872 h 453572"/>
              <a:gd name="connsiteX8" fmla="*/ 2862943 w 6143897"/>
              <a:gd name="connsiteY8" fmla="*/ 440872 h 453572"/>
              <a:gd name="connsiteX9" fmla="*/ 3124200 w 6143897"/>
              <a:gd name="connsiteY9" fmla="*/ 136072 h 453572"/>
              <a:gd name="connsiteX10" fmla="*/ 3429000 w 6143897"/>
              <a:gd name="connsiteY10" fmla="*/ 397329 h 453572"/>
              <a:gd name="connsiteX11" fmla="*/ 3864428 w 6143897"/>
              <a:gd name="connsiteY11" fmla="*/ 103415 h 453572"/>
              <a:gd name="connsiteX12" fmla="*/ 4136571 w 6143897"/>
              <a:gd name="connsiteY12" fmla="*/ 408215 h 453572"/>
              <a:gd name="connsiteX13" fmla="*/ 4582885 w 6143897"/>
              <a:gd name="connsiteY13" fmla="*/ 92529 h 453572"/>
              <a:gd name="connsiteX14" fmla="*/ 4898571 w 6143897"/>
              <a:gd name="connsiteY14" fmla="*/ 429986 h 453572"/>
              <a:gd name="connsiteX15" fmla="*/ 5148943 w 6143897"/>
              <a:gd name="connsiteY15" fmla="*/ 59872 h 453572"/>
              <a:gd name="connsiteX16" fmla="*/ 5453743 w 6143897"/>
              <a:gd name="connsiteY16" fmla="*/ 364672 h 453572"/>
              <a:gd name="connsiteX17" fmla="*/ 5856514 w 6143897"/>
              <a:gd name="connsiteY17" fmla="*/ 92529 h 453572"/>
              <a:gd name="connsiteX18" fmla="*/ 6143897 w 6143897"/>
              <a:gd name="connsiteY18" fmla="*/ 401683 h 453572"/>
              <a:gd name="connsiteX0" fmla="*/ 0 w 5969726"/>
              <a:gd name="connsiteY0" fmla="*/ 332015 h 453572"/>
              <a:gd name="connsiteX1" fmla="*/ 326571 w 5969726"/>
              <a:gd name="connsiteY1" fmla="*/ 5443 h 453572"/>
              <a:gd name="connsiteX2" fmla="*/ 729343 w 5969726"/>
              <a:gd name="connsiteY2" fmla="*/ 364672 h 453572"/>
              <a:gd name="connsiteX3" fmla="*/ 1099457 w 5969726"/>
              <a:gd name="connsiteY3" fmla="*/ 70757 h 453572"/>
              <a:gd name="connsiteX4" fmla="*/ 1458685 w 5969726"/>
              <a:gd name="connsiteY4" fmla="*/ 397329 h 453572"/>
              <a:gd name="connsiteX5" fmla="*/ 1763485 w 5969726"/>
              <a:gd name="connsiteY5" fmla="*/ 92529 h 453572"/>
              <a:gd name="connsiteX6" fmla="*/ 2057400 w 5969726"/>
              <a:gd name="connsiteY6" fmla="*/ 408215 h 453572"/>
              <a:gd name="connsiteX7" fmla="*/ 2503714 w 5969726"/>
              <a:gd name="connsiteY7" fmla="*/ 59872 h 453572"/>
              <a:gd name="connsiteX8" fmla="*/ 2862943 w 5969726"/>
              <a:gd name="connsiteY8" fmla="*/ 440872 h 453572"/>
              <a:gd name="connsiteX9" fmla="*/ 3124200 w 5969726"/>
              <a:gd name="connsiteY9" fmla="*/ 136072 h 453572"/>
              <a:gd name="connsiteX10" fmla="*/ 3429000 w 5969726"/>
              <a:gd name="connsiteY10" fmla="*/ 397329 h 453572"/>
              <a:gd name="connsiteX11" fmla="*/ 3864428 w 5969726"/>
              <a:gd name="connsiteY11" fmla="*/ 103415 h 453572"/>
              <a:gd name="connsiteX12" fmla="*/ 4136571 w 5969726"/>
              <a:gd name="connsiteY12" fmla="*/ 408215 h 453572"/>
              <a:gd name="connsiteX13" fmla="*/ 4582885 w 5969726"/>
              <a:gd name="connsiteY13" fmla="*/ 92529 h 453572"/>
              <a:gd name="connsiteX14" fmla="*/ 4898571 w 5969726"/>
              <a:gd name="connsiteY14" fmla="*/ 429986 h 453572"/>
              <a:gd name="connsiteX15" fmla="*/ 5148943 w 5969726"/>
              <a:gd name="connsiteY15" fmla="*/ 59872 h 453572"/>
              <a:gd name="connsiteX16" fmla="*/ 5453743 w 5969726"/>
              <a:gd name="connsiteY16" fmla="*/ 364672 h 453572"/>
              <a:gd name="connsiteX17" fmla="*/ 5856514 w 5969726"/>
              <a:gd name="connsiteY17" fmla="*/ 92529 h 453572"/>
              <a:gd name="connsiteX18" fmla="*/ 5969726 w 5969726"/>
              <a:gd name="connsiteY18" fmla="*/ 249283 h 453572"/>
              <a:gd name="connsiteX0" fmla="*/ 0 w 5969726"/>
              <a:gd name="connsiteY0" fmla="*/ 332015 h 453572"/>
              <a:gd name="connsiteX1" fmla="*/ 326571 w 5969726"/>
              <a:gd name="connsiteY1" fmla="*/ 5443 h 453572"/>
              <a:gd name="connsiteX2" fmla="*/ 729343 w 5969726"/>
              <a:gd name="connsiteY2" fmla="*/ 364672 h 453572"/>
              <a:gd name="connsiteX3" fmla="*/ 1099457 w 5969726"/>
              <a:gd name="connsiteY3" fmla="*/ 70757 h 453572"/>
              <a:gd name="connsiteX4" fmla="*/ 1458685 w 5969726"/>
              <a:gd name="connsiteY4" fmla="*/ 397329 h 453572"/>
              <a:gd name="connsiteX5" fmla="*/ 1763485 w 5969726"/>
              <a:gd name="connsiteY5" fmla="*/ 92529 h 453572"/>
              <a:gd name="connsiteX6" fmla="*/ 2057400 w 5969726"/>
              <a:gd name="connsiteY6" fmla="*/ 408215 h 453572"/>
              <a:gd name="connsiteX7" fmla="*/ 2503714 w 5969726"/>
              <a:gd name="connsiteY7" fmla="*/ 59872 h 453572"/>
              <a:gd name="connsiteX8" fmla="*/ 2862943 w 5969726"/>
              <a:gd name="connsiteY8" fmla="*/ 440872 h 453572"/>
              <a:gd name="connsiteX9" fmla="*/ 3124200 w 5969726"/>
              <a:gd name="connsiteY9" fmla="*/ 136072 h 453572"/>
              <a:gd name="connsiteX10" fmla="*/ 3429000 w 5969726"/>
              <a:gd name="connsiteY10" fmla="*/ 397329 h 453572"/>
              <a:gd name="connsiteX11" fmla="*/ 3864428 w 5969726"/>
              <a:gd name="connsiteY11" fmla="*/ 103415 h 453572"/>
              <a:gd name="connsiteX12" fmla="*/ 4136571 w 5969726"/>
              <a:gd name="connsiteY12" fmla="*/ 408215 h 453572"/>
              <a:gd name="connsiteX13" fmla="*/ 4582885 w 5969726"/>
              <a:gd name="connsiteY13" fmla="*/ 92529 h 453572"/>
              <a:gd name="connsiteX14" fmla="*/ 4898571 w 5969726"/>
              <a:gd name="connsiteY14" fmla="*/ 429986 h 453572"/>
              <a:gd name="connsiteX15" fmla="*/ 5148943 w 5969726"/>
              <a:gd name="connsiteY15" fmla="*/ 59872 h 453572"/>
              <a:gd name="connsiteX16" fmla="*/ 5453743 w 5969726"/>
              <a:gd name="connsiteY16" fmla="*/ 364672 h 453572"/>
              <a:gd name="connsiteX17" fmla="*/ 5856514 w 5969726"/>
              <a:gd name="connsiteY17" fmla="*/ 92529 h 453572"/>
              <a:gd name="connsiteX18" fmla="*/ 5969726 w 5969726"/>
              <a:gd name="connsiteY18" fmla="*/ 249283 h 453572"/>
              <a:gd name="connsiteX0" fmla="*/ 0 w 5947955"/>
              <a:gd name="connsiteY0" fmla="*/ 214085 h 531585"/>
              <a:gd name="connsiteX1" fmla="*/ 304800 w 5947955"/>
              <a:gd name="connsiteY1" fmla="*/ 83456 h 531585"/>
              <a:gd name="connsiteX2" fmla="*/ 707572 w 5947955"/>
              <a:gd name="connsiteY2" fmla="*/ 442685 h 531585"/>
              <a:gd name="connsiteX3" fmla="*/ 1077686 w 5947955"/>
              <a:gd name="connsiteY3" fmla="*/ 148770 h 531585"/>
              <a:gd name="connsiteX4" fmla="*/ 1436914 w 5947955"/>
              <a:gd name="connsiteY4" fmla="*/ 475342 h 531585"/>
              <a:gd name="connsiteX5" fmla="*/ 1741714 w 5947955"/>
              <a:gd name="connsiteY5" fmla="*/ 170542 h 531585"/>
              <a:gd name="connsiteX6" fmla="*/ 2035629 w 5947955"/>
              <a:gd name="connsiteY6" fmla="*/ 486228 h 531585"/>
              <a:gd name="connsiteX7" fmla="*/ 2481943 w 5947955"/>
              <a:gd name="connsiteY7" fmla="*/ 137885 h 531585"/>
              <a:gd name="connsiteX8" fmla="*/ 2841172 w 5947955"/>
              <a:gd name="connsiteY8" fmla="*/ 518885 h 531585"/>
              <a:gd name="connsiteX9" fmla="*/ 3102429 w 5947955"/>
              <a:gd name="connsiteY9" fmla="*/ 214085 h 531585"/>
              <a:gd name="connsiteX10" fmla="*/ 3407229 w 5947955"/>
              <a:gd name="connsiteY10" fmla="*/ 475342 h 531585"/>
              <a:gd name="connsiteX11" fmla="*/ 3842657 w 5947955"/>
              <a:gd name="connsiteY11" fmla="*/ 181428 h 531585"/>
              <a:gd name="connsiteX12" fmla="*/ 4114800 w 5947955"/>
              <a:gd name="connsiteY12" fmla="*/ 486228 h 531585"/>
              <a:gd name="connsiteX13" fmla="*/ 4561114 w 5947955"/>
              <a:gd name="connsiteY13" fmla="*/ 170542 h 531585"/>
              <a:gd name="connsiteX14" fmla="*/ 4876800 w 5947955"/>
              <a:gd name="connsiteY14" fmla="*/ 507999 h 531585"/>
              <a:gd name="connsiteX15" fmla="*/ 5127172 w 5947955"/>
              <a:gd name="connsiteY15" fmla="*/ 137885 h 531585"/>
              <a:gd name="connsiteX16" fmla="*/ 5431972 w 5947955"/>
              <a:gd name="connsiteY16" fmla="*/ 442685 h 531585"/>
              <a:gd name="connsiteX17" fmla="*/ 5834743 w 5947955"/>
              <a:gd name="connsiteY17" fmla="*/ 170542 h 531585"/>
              <a:gd name="connsiteX18" fmla="*/ 5947955 w 5947955"/>
              <a:gd name="connsiteY18" fmla="*/ 327296 h 531585"/>
              <a:gd name="connsiteX0" fmla="*/ 0 w 5947955"/>
              <a:gd name="connsiteY0" fmla="*/ 168729 h 486229"/>
              <a:gd name="connsiteX1" fmla="*/ 304800 w 5947955"/>
              <a:gd name="connsiteY1" fmla="*/ 38100 h 486229"/>
              <a:gd name="connsiteX2" fmla="*/ 707572 w 5947955"/>
              <a:gd name="connsiteY2" fmla="*/ 397329 h 486229"/>
              <a:gd name="connsiteX3" fmla="*/ 1077686 w 5947955"/>
              <a:gd name="connsiteY3" fmla="*/ 103414 h 486229"/>
              <a:gd name="connsiteX4" fmla="*/ 1436914 w 5947955"/>
              <a:gd name="connsiteY4" fmla="*/ 429986 h 486229"/>
              <a:gd name="connsiteX5" fmla="*/ 1741714 w 5947955"/>
              <a:gd name="connsiteY5" fmla="*/ 125186 h 486229"/>
              <a:gd name="connsiteX6" fmla="*/ 2035629 w 5947955"/>
              <a:gd name="connsiteY6" fmla="*/ 440872 h 486229"/>
              <a:gd name="connsiteX7" fmla="*/ 2481943 w 5947955"/>
              <a:gd name="connsiteY7" fmla="*/ 92529 h 486229"/>
              <a:gd name="connsiteX8" fmla="*/ 2841172 w 5947955"/>
              <a:gd name="connsiteY8" fmla="*/ 473529 h 486229"/>
              <a:gd name="connsiteX9" fmla="*/ 3102429 w 5947955"/>
              <a:gd name="connsiteY9" fmla="*/ 168729 h 486229"/>
              <a:gd name="connsiteX10" fmla="*/ 3407229 w 5947955"/>
              <a:gd name="connsiteY10" fmla="*/ 429986 h 486229"/>
              <a:gd name="connsiteX11" fmla="*/ 3842657 w 5947955"/>
              <a:gd name="connsiteY11" fmla="*/ 136072 h 486229"/>
              <a:gd name="connsiteX12" fmla="*/ 4114800 w 5947955"/>
              <a:gd name="connsiteY12" fmla="*/ 440872 h 486229"/>
              <a:gd name="connsiteX13" fmla="*/ 4561114 w 5947955"/>
              <a:gd name="connsiteY13" fmla="*/ 125186 h 486229"/>
              <a:gd name="connsiteX14" fmla="*/ 4876800 w 5947955"/>
              <a:gd name="connsiteY14" fmla="*/ 462643 h 486229"/>
              <a:gd name="connsiteX15" fmla="*/ 5127172 w 5947955"/>
              <a:gd name="connsiteY15" fmla="*/ 92529 h 486229"/>
              <a:gd name="connsiteX16" fmla="*/ 5431972 w 5947955"/>
              <a:gd name="connsiteY16" fmla="*/ 397329 h 486229"/>
              <a:gd name="connsiteX17" fmla="*/ 5834743 w 5947955"/>
              <a:gd name="connsiteY17" fmla="*/ 125186 h 486229"/>
              <a:gd name="connsiteX18" fmla="*/ 5947955 w 5947955"/>
              <a:gd name="connsiteY18" fmla="*/ 281940 h 486229"/>
              <a:gd name="connsiteX0" fmla="*/ 0 w 5947955"/>
              <a:gd name="connsiteY0" fmla="*/ 168729 h 489857"/>
              <a:gd name="connsiteX1" fmla="*/ 304800 w 5947955"/>
              <a:gd name="connsiteY1" fmla="*/ 38100 h 489857"/>
              <a:gd name="connsiteX2" fmla="*/ 707572 w 5947955"/>
              <a:gd name="connsiteY2" fmla="*/ 397329 h 489857"/>
              <a:gd name="connsiteX3" fmla="*/ 1077686 w 5947955"/>
              <a:gd name="connsiteY3" fmla="*/ 103414 h 489857"/>
              <a:gd name="connsiteX4" fmla="*/ 1436914 w 5947955"/>
              <a:gd name="connsiteY4" fmla="*/ 429986 h 489857"/>
              <a:gd name="connsiteX5" fmla="*/ 1741714 w 5947955"/>
              <a:gd name="connsiteY5" fmla="*/ 125186 h 489857"/>
              <a:gd name="connsiteX6" fmla="*/ 2035629 w 5947955"/>
              <a:gd name="connsiteY6" fmla="*/ 440872 h 489857"/>
              <a:gd name="connsiteX7" fmla="*/ 2481943 w 5947955"/>
              <a:gd name="connsiteY7" fmla="*/ 92529 h 489857"/>
              <a:gd name="connsiteX8" fmla="*/ 2841172 w 5947955"/>
              <a:gd name="connsiteY8" fmla="*/ 473529 h 489857"/>
              <a:gd name="connsiteX9" fmla="*/ 3211286 w 5947955"/>
              <a:gd name="connsiteY9" fmla="*/ 190500 h 489857"/>
              <a:gd name="connsiteX10" fmla="*/ 3407229 w 5947955"/>
              <a:gd name="connsiteY10" fmla="*/ 429986 h 489857"/>
              <a:gd name="connsiteX11" fmla="*/ 3842657 w 5947955"/>
              <a:gd name="connsiteY11" fmla="*/ 136072 h 489857"/>
              <a:gd name="connsiteX12" fmla="*/ 4114800 w 5947955"/>
              <a:gd name="connsiteY12" fmla="*/ 440872 h 489857"/>
              <a:gd name="connsiteX13" fmla="*/ 4561114 w 5947955"/>
              <a:gd name="connsiteY13" fmla="*/ 125186 h 489857"/>
              <a:gd name="connsiteX14" fmla="*/ 4876800 w 5947955"/>
              <a:gd name="connsiteY14" fmla="*/ 462643 h 489857"/>
              <a:gd name="connsiteX15" fmla="*/ 5127172 w 5947955"/>
              <a:gd name="connsiteY15" fmla="*/ 92529 h 489857"/>
              <a:gd name="connsiteX16" fmla="*/ 5431972 w 5947955"/>
              <a:gd name="connsiteY16" fmla="*/ 397329 h 489857"/>
              <a:gd name="connsiteX17" fmla="*/ 5834743 w 5947955"/>
              <a:gd name="connsiteY17" fmla="*/ 125186 h 489857"/>
              <a:gd name="connsiteX18" fmla="*/ 5947955 w 5947955"/>
              <a:gd name="connsiteY18" fmla="*/ 281940 h 489857"/>
              <a:gd name="connsiteX0" fmla="*/ 0 w 5947955"/>
              <a:gd name="connsiteY0" fmla="*/ 168729 h 489857"/>
              <a:gd name="connsiteX1" fmla="*/ 304800 w 5947955"/>
              <a:gd name="connsiteY1" fmla="*/ 38100 h 489857"/>
              <a:gd name="connsiteX2" fmla="*/ 707572 w 5947955"/>
              <a:gd name="connsiteY2" fmla="*/ 397329 h 489857"/>
              <a:gd name="connsiteX3" fmla="*/ 1077686 w 5947955"/>
              <a:gd name="connsiteY3" fmla="*/ 103414 h 489857"/>
              <a:gd name="connsiteX4" fmla="*/ 1436914 w 5947955"/>
              <a:gd name="connsiteY4" fmla="*/ 429986 h 489857"/>
              <a:gd name="connsiteX5" fmla="*/ 1741714 w 5947955"/>
              <a:gd name="connsiteY5" fmla="*/ 125186 h 489857"/>
              <a:gd name="connsiteX6" fmla="*/ 2035629 w 5947955"/>
              <a:gd name="connsiteY6" fmla="*/ 440872 h 489857"/>
              <a:gd name="connsiteX7" fmla="*/ 2481943 w 5947955"/>
              <a:gd name="connsiteY7" fmla="*/ 92529 h 489857"/>
              <a:gd name="connsiteX8" fmla="*/ 2841172 w 5947955"/>
              <a:gd name="connsiteY8" fmla="*/ 473529 h 489857"/>
              <a:gd name="connsiteX9" fmla="*/ 3211286 w 5947955"/>
              <a:gd name="connsiteY9" fmla="*/ 190500 h 489857"/>
              <a:gd name="connsiteX10" fmla="*/ 3526972 w 5947955"/>
              <a:gd name="connsiteY10" fmla="*/ 419100 h 489857"/>
              <a:gd name="connsiteX11" fmla="*/ 3842657 w 5947955"/>
              <a:gd name="connsiteY11" fmla="*/ 136072 h 489857"/>
              <a:gd name="connsiteX12" fmla="*/ 4114800 w 5947955"/>
              <a:gd name="connsiteY12" fmla="*/ 440872 h 489857"/>
              <a:gd name="connsiteX13" fmla="*/ 4561114 w 5947955"/>
              <a:gd name="connsiteY13" fmla="*/ 125186 h 489857"/>
              <a:gd name="connsiteX14" fmla="*/ 4876800 w 5947955"/>
              <a:gd name="connsiteY14" fmla="*/ 462643 h 489857"/>
              <a:gd name="connsiteX15" fmla="*/ 5127172 w 5947955"/>
              <a:gd name="connsiteY15" fmla="*/ 92529 h 489857"/>
              <a:gd name="connsiteX16" fmla="*/ 5431972 w 5947955"/>
              <a:gd name="connsiteY16" fmla="*/ 397329 h 489857"/>
              <a:gd name="connsiteX17" fmla="*/ 5834743 w 5947955"/>
              <a:gd name="connsiteY17" fmla="*/ 125186 h 489857"/>
              <a:gd name="connsiteX18" fmla="*/ 5947955 w 5947955"/>
              <a:gd name="connsiteY18" fmla="*/ 281940 h 48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47955" h="489857">
                <a:moveTo>
                  <a:pt x="0" y="168729"/>
                </a:moveTo>
                <a:cubicBezTo>
                  <a:pt x="47172" y="85273"/>
                  <a:pt x="186871" y="0"/>
                  <a:pt x="304800" y="38100"/>
                </a:cubicBezTo>
                <a:cubicBezTo>
                  <a:pt x="422729" y="76200"/>
                  <a:pt x="578758" y="386443"/>
                  <a:pt x="707572" y="397329"/>
                </a:cubicBezTo>
                <a:cubicBezTo>
                  <a:pt x="836386" y="408215"/>
                  <a:pt x="956129" y="97971"/>
                  <a:pt x="1077686" y="103414"/>
                </a:cubicBezTo>
                <a:cubicBezTo>
                  <a:pt x="1199243" y="108857"/>
                  <a:pt x="1326243" y="426357"/>
                  <a:pt x="1436914" y="429986"/>
                </a:cubicBezTo>
                <a:cubicBezTo>
                  <a:pt x="1547585" y="433615"/>
                  <a:pt x="1641928" y="123372"/>
                  <a:pt x="1741714" y="125186"/>
                </a:cubicBezTo>
                <a:cubicBezTo>
                  <a:pt x="1841500" y="127000"/>
                  <a:pt x="1912258" y="446315"/>
                  <a:pt x="2035629" y="440872"/>
                </a:cubicBezTo>
                <a:cubicBezTo>
                  <a:pt x="2159000" y="435429"/>
                  <a:pt x="2347686" y="87086"/>
                  <a:pt x="2481943" y="92529"/>
                </a:cubicBezTo>
                <a:cubicBezTo>
                  <a:pt x="2616200" y="97972"/>
                  <a:pt x="2719615" y="457201"/>
                  <a:pt x="2841172" y="473529"/>
                </a:cubicBezTo>
                <a:cubicBezTo>
                  <a:pt x="2962729" y="489857"/>
                  <a:pt x="3096986" y="199571"/>
                  <a:pt x="3211286" y="190500"/>
                </a:cubicBezTo>
                <a:cubicBezTo>
                  <a:pt x="3325586" y="181429"/>
                  <a:pt x="3421744" y="428171"/>
                  <a:pt x="3526972" y="419100"/>
                </a:cubicBezTo>
                <a:cubicBezTo>
                  <a:pt x="3632201" y="410029"/>
                  <a:pt x="3744686" y="132443"/>
                  <a:pt x="3842657" y="136072"/>
                </a:cubicBezTo>
                <a:cubicBezTo>
                  <a:pt x="3940628" y="139701"/>
                  <a:pt x="3995057" y="442686"/>
                  <a:pt x="4114800" y="440872"/>
                </a:cubicBezTo>
                <a:cubicBezTo>
                  <a:pt x="4234543" y="439058"/>
                  <a:pt x="4434114" y="121558"/>
                  <a:pt x="4561114" y="125186"/>
                </a:cubicBezTo>
                <a:cubicBezTo>
                  <a:pt x="4688114" y="128814"/>
                  <a:pt x="4782457" y="468086"/>
                  <a:pt x="4876800" y="462643"/>
                </a:cubicBezTo>
                <a:cubicBezTo>
                  <a:pt x="4971143" y="457200"/>
                  <a:pt x="5034643" y="103415"/>
                  <a:pt x="5127172" y="92529"/>
                </a:cubicBezTo>
                <a:cubicBezTo>
                  <a:pt x="5219701" y="81643"/>
                  <a:pt x="5314043" y="391886"/>
                  <a:pt x="5431972" y="397329"/>
                </a:cubicBezTo>
                <a:cubicBezTo>
                  <a:pt x="5549901" y="402772"/>
                  <a:pt x="5724071" y="90715"/>
                  <a:pt x="5834743" y="125186"/>
                </a:cubicBezTo>
                <a:cubicBezTo>
                  <a:pt x="5934529" y="116115"/>
                  <a:pt x="5943601" y="248556"/>
                  <a:pt x="5947955" y="28194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57600" y="1162050"/>
            <a:ext cx="19050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Obsolete business tasks</a:t>
            </a:r>
            <a:endParaRPr lang="en-US" dirty="0"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24624" y="1943100"/>
            <a:ext cx="1704976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Proliferation of smart devices</a:t>
            </a:r>
            <a:endParaRPr lang="en-US" dirty="0"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219200" y="1371600"/>
            <a:ext cx="2057400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Pendulum swing on technology spectrum</a:t>
            </a:r>
            <a:endParaRPr lang="en-US" dirty="0"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08000" y="2819400"/>
            <a:ext cx="1514475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Perception of information value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553325" y="3190828"/>
            <a:ext cx="1285875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Enterprise mobility / BYOD</a:t>
            </a:r>
            <a:endParaRPr lang="en-US" dirty="0">
              <a:latin typeface="+mn-lt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7175" y="5027613"/>
            <a:ext cx="1408113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Real time intelligence</a:t>
            </a:r>
            <a:endParaRPr lang="en-US" dirty="0">
              <a:latin typeface="+mn-lt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288088" y="5226050"/>
            <a:ext cx="1941512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Emotional responses to social media</a:t>
            </a:r>
            <a:endParaRPr lang="en-US" dirty="0">
              <a:latin typeface="+mn-lt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429000" y="5681663"/>
            <a:ext cx="2285999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dirty="0" smtClean="0">
                <a:latin typeface="+mn-lt"/>
              </a:rPr>
              <a:t>Changing perception of privacy </a:t>
            </a:r>
            <a:endParaRPr lang="en-US" dirty="0">
              <a:latin typeface="+mn-lt"/>
            </a:endParaRPr>
          </a:p>
        </p:txBody>
      </p:sp>
      <p:sp>
        <p:nvSpPr>
          <p:cNvPr id="14" name="Freeform 13"/>
          <p:cNvSpPr/>
          <p:nvPr/>
        </p:nvSpPr>
        <p:spPr bwMode="auto">
          <a:xfrm rot="16200000">
            <a:off x="2717800" y="3482975"/>
            <a:ext cx="3843338" cy="490538"/>
          </a:xfrm>
          <a:custGeom>
            <a:avLst/>
            <a:gdLst>
              <a:gd name="connsiteX0" fmla="*/ 954314 w 7964714"/>
              <a:gd name="connsiteY0" fmla="*/ 332015 h 453572"/>
              <a:gd name="connsiteX1" fmla="*/ 1280885 w 7964714"/>
              <a:gd name="connsiteY1" fmla="*/ 5443 h 453572"/>
              <a:gd name="connsiteX2" fmla="*/ 1683657 w 7964714"/>
              <a:gd name="connsiteY2" fmla="*/ 364672 h 453572"/>
              <a:gd name="connsiteX3" fmla="*/ 2053771 w 7964714"/>
              <a:gd name="connsiteY3" fmla="*/ 70757 h 453572"/>
              <a:gd name="connsiteX4" fmla="*/ 2412999 w 7964714"/>
              <a:gd name="connsiteY4" fmla="*/ 397329 h 453572"/>
              <a:gd name="connsiteX5" fmla="*/ 2717799 w 7964714"/>
              <a:gd name="connsiteY5" fmla="*/ 92529 h 453572"/>
              <a:gd name="connsiteX6" fmla="*/ 3011714 w 7964714"/>
              <a:gd name="connsiteY6" fmla="*/ 408215 h 453572"/>
              <a:gd name="connsiteX7" fmla="*/ 3458028 w 7964714"/>
              <a:gd name="connsiteY7" fmla="*/ 59872 h 453572"/>
              <a:gd name="connsiteX8" fmla="*/ 3817257 w 7964714"/>
              <a:gd name="connsiteY8" fmla="*/ 440872 h 453572"/>
              <a:gd name="connsiteX9" fmla="*/ 4078514 w 7964714"/>
              <a:gd name="connsiteY9" fmla="*/ 136072 h 453572"/>
              <a:gd name="connsiteX10" fmla="*/ 4383314 w 7964714"/>
              <a:gd name="connsiteY10" fmla="*/ 397329 h 453572"/>
              <a:gd name="connsiteX11" fmla="*/ 4818742 w 7964714"/>
              <a:gd name="connsiteY11" fmla="*/ 103415 h 453572"/>
              <a:gd name="connsiteX12" fmla="*/ 5090885 w 7964714"/>
              <a:gd name="connsiteY12" fmla="*/ 408215 h 453572"/>
              <a:gd name="connsiteX13" fmla="*/ 5537199 w 7964714"/>
              <a:gd name="connsiteY13" fmla="*/ 92529 h 453572"/>
              <a:gd name="connsiteX14" fmla="*/ 5852885 w 7964714"/>
              <a:gd name="connsiteY14" fmla="*/ 429986 h 453572"/>
              <a:gd name="connsiteX15" fmla="*/ 6103257 w 7964714"/>
              <a:gd name="connsiteY15" fmla="*/ 59872 h 453572"/>
              <a:gd name="connsiteX16" fmla="*/ 6408057 w 7964714"/>
              <a:gd name="connsiteY16" fmla="*/ 364672 h 453572"/>
              <a:gd name="connsiteX17" fmla="*/ 6712857 w 7964714"/>
              <a:gd name="connsiteY17" fmla="*/ 157843 h 453572"/>
              <a:gd name="connsiteX18" fmla="*/ 7006771 w 7964714"/>
              <a:gd name="connsiteY18" fmla="*/ 310243 h 453572"/>
              <a:gd name="connsiteX19" fmla="*/ 954314 w 7964714"/>
              <a:gd name="connsiteY19" fmla="*/ 332015 h 453572"/>
              <a:gd name="connsiteX0" fmla="*/ 7006771 w 7964714"/>
              <a:gd name="connsiteY0" fmla="*/ 310243 h 453572"/>
              <a:gd name="connsiteX1" fmla="*/ 954314 w 7964714"/>
              <a:gd name="connsiteY1" fmla="*/ 332015 h 453572"/>
              <a:gd name="connsiteX2" fmla="*/ 1280885 w 7964714"/>
              <a:gd name="connsiteY2" fmla="*/ 5443 h 453572"/>
              <a:gd name="connsiteX3" fmla="*/ 1683657 w 7964714"/>
              <a:gd name="connsiteY3" fmla="*/ 364672 h 453572"/>
              <a:gd name="connsiteX4" fmla="*/ 2053771 w 7964714"/>
              <a:gd name="connsiteY4" fmla="*/ 70757 h 453572"/>
              <a:gd name="connsiteX5" fmla="*/ 2412999 w 7964714"/>
              <a:gd name="connsiteY5" fmla="*/ 397329 h 453572"/>
              <a:gd name="connsiteX6" fmla="*/ 2717799 w 7964714"/>
              <a:gd name="connsiteY6" fmla="*/ 92529 h 453572"/>
              <a:gd name="connsiteX7" fmla="*/ 3011714 w 7964714"/>
              <a:gd name="connsiteY7" fmla="*/ 408215 h 453572"/>
              <a:gd name="connsiteX8" fmla="*/ 3458028 w 7964714"/>
              <a:gd name="connsiteY8" fmla="*/ 59872 h 453572"/>
              <a:gd name="connsiteX9" fmla="*/ 3817257 w 7964714"/>
              <a:gd name="connsiteY9" fmla="*/ 440872 h 453572"/>
              <a:gd name="connsiteX10" fmla="*/ 4078514 w 7964714"/>
              <a:gd name="connsiteY10" fmla="*/ 136072 h 453572"/>
              <a:gd name="connsiteX11" fmla="*/ 4383314 w 7964714"/>
              <a:gd name="connsiteY11" fmla="*/ 397329 h 453572"/>
              <a:gd name="connsiteX12" fmla="*/ 4818742 w 7964714"/>
              <a:gd name="connsiteY12" fmla="*/ 103415 h 453572"/>
              <a:gd name="connsiteX13" fmla="*/ 5090885 w 7964714"/>
              <a:gd name="connsiteY13" fmla="*/ 408215 h 453572"/>
              <a:gd name="connsiteX14" fmla="*/ 5537199 w 7964714"/>
              <a:gd name="connsiteY14" fmla="*/ 92529 h 453572"/>
              <a:gd name="connsiteX15" fmla="*/ 5852885 w 7964714"/>
              <a:gd name="connsiteY15" fmla="*/ 429986 h 453572"/>
              <a:gd name="connsiteX16" fmla="*/ 6103257 w 7964714"/>
              <a:gd name="connsiteY16" fmla="*/ 59872 h 453572"/>
              <a:gd name="connsiteX17" fmla="*/ 6408057 w 7964714"/>
              <a:gd name="connsiteY17" fmla="*/ 364672 h 453572"/>
              <a:gd name="connsiteX18" fmla="*/ 6712857 w 7964714"/>
              <a:gd name="connsiteY18" fmla="*/ 157843 h 453572"/>
              <a:gd name="connsiteX19" fmla="*/ 7098211 w 7964714"/>
              <a:gd name="connsiteY19" fmla="*/ 401683 h 453572"/>
              <a:gd name="connsiteX0" fmla="*/ 954314 w 7964714"/>
              <a:gd name="connsiteY0" fmla="*/ 332015 h 453572"/>
              <a:gd name="connsiteX1" fmla="*/ 1280885 w 7964714"/>
              <a:gd name="connsiteY1" fmla="*/ 5443 h 453572"/>
              <a:gd name="connsiteX2" fmla="*/ 1683657 w 7964714"/>
              <a:gd name="connsiteY2" fmla="*/ 364672 h 453572"/>
              <a:gd name="connsiteX3" fmla="*/ 2053771 w 7964714"/>
              <a:gd name="connsiteY3" fmla="*/ 70757 h 453572"/>
              <a:gd name="connsiteX4" fmla="*/ 2412999 w 7964714"/>
              <a:gd name="connsiteY4" fmla="*/ 397329 h 453572"/>
              <a:gd name="connsiteX5" fmla="*/ 2717799 w 7964714"/>
              <a:gd name="connsiteY5" fmla="*/ 92529 h 453572"/>
              <a:gd name="connsiteX6" fmla="*/ 3011714 w 7964714"/>
              <a:gd name="connsiteY6" fmla="*/ 408215 h 453572"/>
              <a:gd name="connsiteX7" fmla="*/ 3458028 w 7964714"/>
              <a:gd name="connsiteY7" fmla="*/ 59872 h 453572"/>
              <a:gd name="connsiteX8" fmla="*/ 3817257 w 7964714"/>
              <a:gd name="connsiteY8" fmla="*/ 440872 h 453572"/>
              <a:gd name="connsiteX9" fmla="*/ 4078514 w 7964714"/>
              <a:gd name="connsiteY9" fmla="*/ 136072 h 453572"/>
              <a:gd name="connsiteX10" fmla="*/ 4383314 w 7964714"/>
              <a:gd name="connsiteY10" fmla="*/ 397329 h 453572"/>
              <a:gd name="connsiteX11" fmla="*/ 4818742 w 7964714"/>
              <a:gd name="connsiteY11" fmla="*/ 103415 h 453572"/>
              <a:gd name="connsiteX12" fmla="*/ 5090885 w 7964714"/>
              <a:gd name="connsiteY12" fmla="*/ 408215 h 453572"/>
              <a:gd name="connsiteX13" fmla="*/ 5537199 w 7964714"/>
              <a:gd name="connsiteY13" fmla="*/ 92529 h 453572"/>
              <a:gd name="connsiteX14" fmla="*/ 5852885 w 7964714"/>
              <a:gd name="connsiteY14" fmla="*/ 429986 h 453572"/>
              <a:gd name="connsiteX15" fmla="*/ 6103257 w 7964714"/>
              <a:gd name="connsiteY15" fmla="*/ 59872 h 453572"/>
              <a:gd name="connsiteX16" fmla="*/ 6408057 w 7964714"/>
              <a:gd name="connsiteY16" fmla="*/ 364672 h 453572"/>
              <a:gd name="connsiteX17" fmla="*/ 6712857 w 7964714"/>
              <a:gd name="connsiteY17" fmla="*/ 157843 h 453572"/>
              <a:gd name="connsiteX18" fmla="*/ 7098211 w 7964714"/>
              <a:gd name="connsiteY18" fmla="*/ 401683 h 453572"/>
              <a:gd name="connsiteX0" fmla="*/ 954314 w 7098211"/>
              <a:gd name="connsiteY0" fmla="*/ 332015 h 453572"/>
              <a:gd name="connsiteX1" fmla="*/ 1280885 w 7098211"/>
              <a:gd name="connsiteY1" fmla="*/ 5443 h 453572"/>
              <a:gd name="connsiteX2" fmla="*/ 1683657 w 7098211"/>
              <a:gd name="connsiteY2" fmla="*/ 364672 h 453572"/>
              <a:gd name="connsiteX3" fmla="*/ 2053771 w 7098211"/>
              <a:gd name="connsiteY3" fmla="*/ 70757 h 453572"/>
              <a:gd name="connsiteX4" fmla="*/ 2412999 w 7098211"/>
              <a:gd name="connsiteY4" fmla="*/ 397329 h 453572"/>
              <a:gd name="connsiteX5" fmla="*/ 2717799 w 7098211"/>
              <a:gd name="connsiteY5" fmla="*/ 92529 h 453572"/>
              <a:gd name="connsiteX6" fmla="*/ 3011714 w 7098211"/>
              <a:gd name="connsiteY6" fmla="*/ 408215 h 453572"/>
              <a:gd name="connsiteX7" fmla="*/ 3458028 w 7098211"/>
              <a:gd name="connsiteY7" fmla="*/ 59872 h 453572"/>
              <a:gd name="connsiteX8" fmla="*/ 3817257 w 7098211"/>
              <a:gd name="connsiteY8" fmla="*/ 440872 h 453572"/>
              <a:gd name="connsiteX9" fmla="*/ 4078514 w 7098211"/>
              <a:gd name="connsiteY9" fmla="*/ 136072 h 453572"/>
              <a:gd name="connsiteX10" fmla="*/ 4383314 w 7098211"/>
              <a:gd name="connsiteY10" fmla="*/ 397329 h 453572"/>
              <a:gd name="connsiteX11" fmla="*/ 4818742 w 7098211"/>
              <a:gd name="connsiteY11" fmla="*/ 103415 h 453572"/>
              <a:gd name="connsiteX12" fmla="*/ 5090885 w 7098211"/>
              <a:gd name="connsiteY12" fmla="*/ 408215 h 453572"/>
              <a:gd name="connsiteX13" fmla="*/ 5537199 w 7098211"/>
              <a:gd name="connsiteY13" fmla="*/ 92529 h 453572"/>
              <a:gd name="connsiteX14" fmla="*/ 5852885 w 7098211"/>
              <a:gd name="connsiteY14" fmla="*/ 429986 h 453572"/>
              <a:gd name="connsiteX15" fmla="*/ 6103257 w 7098211"/>
              <a:gd name="connsiteY15" fmla="*/ 59872 h 453572"/>
              <a:gd name="connsiteX16" fmla="*/ 6408057 w 7098211"/>
              <a:gd name="connsiteY16" fmla="*/ 364672 h 453572"/>
              <a:gd name="connsiteX17" fmla="*/ 6712857 w 7098211"/>
              <a:gd name="connsiteY17" fmla="*/ 157843 h 453572"/>
              <a:gd name="connsiteX18" fmla="*/ 7098211 w 7098211"/>
              <a:gd name="connsiteY18" fmla="*/ 401683 h 453572"/>
              <a:gd name="connsiteX0" fmla="*/ 0 w 6143897"/>
              <a:gd name="connsiteY0" fmla="*/ 332015 h 453572"/>
              <a:gd name="connsiteX1" fmla="*/ 326571 w 6143897"/>
              <a:gd name="connsiteY1" fmla="*/ 5443 h 453572"/>
              <a:gd name="connsiteX2" fmla="*/ 729343 w 6143897"/>
              <a:gd name="connsiteY2" fmla="*/ 364672 h 453572"/>
              <a:gd name="connsiteX3" fmla="*/ 1099457 w 6143897"/>
              <a:gd name="connsiteY3" fmla="*/ 70757 h 453572"/>
              <a:gd name="connsiteX4" fmla="*/ 1458685 w 6143897"/>
              <a:gd name="connsiteY4" fmla="*/ 397329 h 453572"/>
              <a:gd name="connsiteX5" fmla="*/ 1763485 w 6143897"/>
              <a:gd name="connsiteY5" fmla="*/ 92529 h 453572"/>
              <a:gd name="connsiteX6" fmla="*/ 2057400 w 6143897"/>
              <a:gd name="connsiteY6" fmla="*/ 408215 h 453572"/>
              <a:gd name="connsiteX7" fmla="*/ 2503714 w 6143897"/>
              <a:gd name="connsiteY7" fmla="*/ 59872 h 453572"/>
              <a:gd name="connsiteX8" fmla="*/ 2862943 w 6143897"/>
              <a:gd name="connsiteY8" fmla="*/ 440872 h 453572"/>
              <a:gd name="connsiteX9" fmla="*/ 3124200 w 6143897"/>
              <a:gd name="connsiteY9" fmla="*/ 136072 h 453572"/>
              <a:gd name="connsiteX10" fmla="*/ 3429000 w 6143897"/>
              <a:gd name="connsiteY10" fmla="*/ 397329 h 453572"/>
              <a:gd name="connsiteX11" fmla="*/ 3864428 w 6143897"/>
              <a:gd name="connsiteY11" fmla="*/ 103415 h 453572"/>
              <a:gd name="connsiteX12" fmla="*/ 4136571 w 6143897"/>
              <a:gd name="connsiteY12" fmla="*/ 408215 h 453572"/>
              <a:gd name="connsiteX13" fmla="*/ 4582885 w 6143897"/>
              <a:gd name="connsiteY13" fmla="*/ 92529 h 453572"/>
              <a:gd name="connsiteX14" fmla="*/ 4898571 w 6143897"/>
              <a:gd name="connsiteY14" fmla="*/ 429986 h 453572"/>
              <a:gd name="connsiteX15" fmla="*/ 5148943 w 6143897"/>
              <a:gd name="connsiteY15" fmla="*/ 59872 h 453572"/>
              <a:gd name="connsiteX16" fmla="*/ 5453743 w 6143897"/>
              <a:gd name="connsiteY16" fmla="*/ 364672 h 453572"/>
              <a:gd name="connsiteX17" fmla="*/ 5758543 w 6143897"/>
              <a:gd name="connsiteY17" fmla="*/ 157843 h 453572"/>
              <a:gd name="connsiteX18" fmla="*/ 6143897 w 6143897"/>
              <a:gd name="connsiteY18" fmla="*/ 401683 h 453572"/>
              <a:gd name="connsiteX0" fmla="*/ 0 w 6143897"/>
              <a:gd name="connsiteY0" fmla="*/ 332015 h 453572"/>
              <a:gd name="connsiteX1" fmla="*/ 326571 w 6143897"/>
              <a:gd name="connsiteY1" fmla="*/ 5443 h 453572"/>
              <a:gd name="connsiteX2" fmla="*/ 729343 w 6143897"/>
              <a:gd name="connsiteY2" fmla="*/ 364672 h 453572"/>
              <a:gd name="connsiteX3" fmla="*/ 1099457 w 6143897"/>
              <a:gd name="connsiteY3" fmla="*/ 70757 h 453572"/>
              <a:gd name="connsiteX4" fmla="*/ 1458685 w 6143897"/>
              <a:gd name="connsiteY4" fmla="*/ 397329 h 453572"/>
              <a:gd name="connsiteX5" fmla="*/ 1763485 w 6143897"/>
              <a:gd name="connsiteY5" fmla="*/ 92529 h 453572"/>
              <a:gd name="connsiteX6" fmla="*/ 2057400 w 6143897"/>
              <a:gd name="connsiteY6" fmla="*/ 408215 h 453572"/>
              <a:gd name="connsiteX7" fmla="*/ 2503714 w 6143897"/>
              <a:gd name="connsiteY7" fmla="*/ 59872 h 453572"/>
              <a:gd name="connsiteX8" fmla="*/ 2862943 w 6143897"/>
              <a:gd name="connsiteY8" fmla="*/ 440872 h 453572"/>
              <a:gd name="connsiteX9" fmla="*/ 3124200 w 6143897"/>
              <a:gd name="connsiteY9" fmla="*/ 136072 h 453572"/>
              <a:gd name="connsiteX10" fmla="*/ 3429000 w 6143897"/>
              <a:gd name="connsiteY10" fmla="*/ 397329 h 453572"/>
              <a:gd name="connsiteX11" fmla="*/ 3864428 w 6143897"/>
              <a:gd name="connsiteY11" fmla="*/ 103415 h 453572"/>
              <a:gd name="connsiteX12" fmla="*/ 4136571 w 6143897"/>
              <a:gd name="connsiteY12" fmla="*/ 408215 h 453572"/>
              <a:gd name="connsiteX13" fmla="*/ 4582885 w 6143897"/>
              <a:gd name="connsiteY13" fmla="*/ 92529 h 453572"/>
              <a:gd name="connsiteX14" fmla="*/ 4898571 w 6143897"/>
              <a:gd name="connsiteY14" fmla="*/ 429986 h 453572"/>
              <a:gd name="connsiteX15" fmla="*/ 5148943 w 6143897"/>
              <a:gd name="connsiteY15" fmla="*/ 59872 h 453572"/>
              <a:gd name="connsiteX16" fmla="*/ 5453743 w 6143897"/>
              <a:gd name="connsiteY16" fmla="*/ 364672 h 453572"/>
              <a:gd name="connsiteX17" fmla="*/ 5856514 w 6143897"/>
              <a:gd name="connsiteY17" fmla="*/ 92529 h 453572"/>
              <a:gd name="connsiteX18" fmla="*/ 6143897 w 6143897"/>
              <a:gd name="connsiteY18" fmla="*/ 401683 h 453572"/>
              <a:gd name="connsiteX0" fmla="*/ 0 w 6143897"/>
              <a:gd name="connsiteY0" fmla="*/ 332015 h 453572"/>
              <a:gd name="connsiteX1" fmla="*/ 326571 w 6143897"/>
              <a:gd name="connsiteY1" fmla="*/ 5443 h 453572"/>
              <a:gd name="connsiteX2" fmla="*/ 729343 w 6143897"/>
              <a:gd name="connsiteY2" fmla="*/ 364672 h 453572"/>
              <a:gd name="connsiteX3" fmla="*/ 1099457 w 6143897"/>
              <a:gd name="connsiteY3" fmla="*/ 70757 h 453572"/>
              <a:gd name="connsiteX4" fmla="*/ 1458685 w 6143897"/>
              <a:gd name="connsiteY4" fmla="*/ 397329 h 453572"/>
              <a:gd name="connsiteX5" fmla="*/ 1763485 w 6143897"/>
              <a:gd name="connsiteY5" fmla="*/ 92529 h 453572"/>
              <a:gd name="connsiteX6" fmla="*/ 2057400 w 6143897"/>
              <a:gd name="connsiteY6" fmla="*/ 408215 h 453572"/>
              <a:gd name="connsiteX7" fmla="*/ 2503714 w 6143897"/>
              <a:gd name="connsiteY7" fmla="*/ 59872 h 453572"/>
              <a:gd name="connsiteX8" fmla="*/ 2862943 w 6143897"/>
              <a:gd name="connsiteY8" fmla="*/ 440872 h 453572"/>
              <a:gd name="connsiteX9" fmla="*/ 3124200 w 6143897"/>
              <a:gd name="connsiteY9" fmla="*/ 136072 h 453572"/>
              <a:gd name="connsiteX10" fmla="*/ 3429000 w 6143897"/>
              <a:gd name="connsiteY10" fmla="*/ 397329 h 453572"/>
              <a:gd name="connsiteX11" fmla="*/ 3864428 w 6143897"/>
              <a:gd name="connsiteY11" fmla="*/ 103415 h 453572"/>
              <a:gd name="connsiteX12" fmla="*/ 4136571 w 6143897"/>
              <a:gd name="connsiteY12" fmla="*/ 408215 h 453572"/>
              <a:gd name="connsiteX13" fmla="*/ 4582885 w 6143897"/>
              <a:gd name="connsiteY13" fmla="*/ 92529 h 453572"/>
              <a:gd name="connsiteX14" fmla="*/ 4898571 w 6143897"/>
              <a:gd name="connsiteY14" fmla="*/ 429986 h 453572"/>
              <a:gd name="connsiteX15" fmla="*/ 5148943 w 6143897"/>
              <a:gd name="connsiteY15" fmla="*/ 59872 h 453572"/>
              <a:gd name="connsiteX16" fmla="*/ 5453743 w 6143897"/>
              <a:gd name="connsiteY16" fmla="*/ 364672 h 453572"/>
              <a:gd name="connsiteX17" fmla="*/ 5856514 w 6143897"/>
              <a:gd name="connsiteY17" fmla="*/ 92529 h 453572"/>
              <a:gd name="connsiteX18" fmla="*/ 6143897 w 6143897"/>
              <a:gd name="connsiteY18" fmla="*/ 401683 h 453572"/>
              <a:gd name="connsiteX0" fmla="*/ 0 w 5969726"/>
              <a:gd name="connsiteY0" fmla="*/ 332015 h 453572"/>
              <a:gd name="connsiteX1" fmla="*/ 326571 w 5969726"/>
              <a:gd name="connsiteY1" fmla="*/ 5443 h 453572"/>
              <a:gd name="connsiteX2" fmla="*/ 729343 w 5969726"/>
              <a:gd name="connsiteY2" fmla="*/ 364672 h 453572"/>
              <a:gd name="connsiteX3" fmla="*/ 1099457 w 5969726"/>
              <a:gd name="connsiteY3" fmla="*/ 70757 h 453572"/>
              <a:gd name="connsiteX4" fmla="*/ 1458685 w 5969726"/>
              <a:gd name="connsiteY4" fmla="*/ 397329 h 453572"/>
              <a:gd name="connsiteX5" fmla="*/ 1763485 w 5969726"/>
              <a:gd name="connsiteY5" fmla="*/ 92529 h 453572"/>
              <a:gd name="connsiteX6" fmla="*/ 2057400 w 5969726"/>
              <a:gd name="connsiteY6" fmla="*/ 408215 h 453572"/>
              <a:gd name="connsiteX7" fmla="*/ 2503714 w 5969726"/>
              <a:gd name="connsiteY7" fmla="*/ 59872 h 453572"/>
              <a:gd name="connsiteX8" fmla="*/ 2862943 w 5969726"/>
              <a:gd name="connsiteY8" fmla="*/ 440872 h 453572"/>
              <a:gd name="connsiteX9" fmla="*/ 3124200 w 5969726"/>
              <a:gd name="connsiteY9" fmla="*/ 136072 h 453572"/>
              <a:gd name="connsiteX10" fmla="*/ 3429000 w 5969726"/>
              <a:gd name="connsiteY10" fmla="*/ 397329 h 453572"/>
              <a:gd name="connsiteX11" fmla="*/ 3864428 w 5969726"/>
              <a:gd name="connsiteY11" fmla="*/ 103415 h 453572"/>
              <a:gd name="connsiteX12" fmla="*/ 4136571 w 5969726"/>
              <a:gd name="connsiteY12" fmla="*/ 408215 h 453572"/>
              <a:gd name="connsiteX13" fmla="*/ 4582885 w 5969726"/>
              <a:gd name="connsiteY13" fmla="*/ 92529 h 453572"/>
              <a:gd name="connsiteX14" fmla="*/ 4898571 w 5969726"/>
              <a:gd name="connsiteY14" fmla="*/ 429986 h 453572"/>
              <a:gd name="connsiteX15" fmla="*/ 5148943 w 5969726"/>
              <a:gd name="connsiteY15" fmla="*/ 59872 h 453572"/>
              <a:gd name="connsiteX16" fmla="*/ 5453743 w 5969726"/>
              <a:gd name="connsiteY16" fmla="*/ 364672 h 453572"/>
              <a:gd name="connsiteX17" fmla="*/ 5856514 w 5969726"/>
              <a:gd name="connsiteY17" fmla="*/ 92529 h 453572"/>
              <a:gd name="connsiteX18" fmla="*/ 5969726 w 5969726"/>
              <a:gd name="connsiteY18" fmla="*/ 249283 h 453572"/>
              <a:gd name="connsiteX0" fmla="*/ 0 w 5969726"/>
              <a:gd name="connsiteY0" fmla="*/ 332015 h 453572"/>
              <a:gd name="connsiteX1" fmla="*/ 326571 w 5969726"/>
              <a:gd name="connsiteY1" fmla="*/ 5443 h 453572"/>
              <a:gd name="connsiteX2" fmla="*/ 729343 w 5969726"/>
              <a:gd name="connsiteY2" fmla="*/ 364672 h 453572"/>
              <a:gd name="connsiteX3" fmla="*/ 1099457 w 5969726"/>
              <a:gd name="connsiteY3" fmla="*/ 70757 h 453572"/>
              <a:gd name="connsiteX4" fmla="*/ 1458685 w 5969726"/>
              <a:gd name="connsiteY4" fmla="*/ 397329 h 453572"/>
              <a:gd name="connsiteX5" fmla="*/ 1763485 w 5969726"/>
              <a:gd name="connsiteY5" fmla="*/ 92529 h 453572"/>
              <a:gd name="connsiteX6" fmla="*/ 2057400 w 5969726"/>
              <a:gd name="connsiteY6" fmla="*/ 408215 h 453572"/>
              <a:gd name="connsiteX7" fmla="*/ 2503714 w 5969726"/>
              <a:gd name="connsiteY7" fmla="*/ 59872 h 453572"/>
              <a:gd name="connsiteX8" fmla="*/ 2862943 w 5969726"/>
              <a:gd name="connsiteY8" fmla="*/ 440872 h 453572"/>
              <a:gd name="connsiteX9" fmla="*/ 3124200 w 5969726"/>
              <a:gd name="connsiteY9" fmla="*/ 136072 h 453572"/>
              <a:gd name="connsiteX10" fmla="*/ 3429000 w 5969726"/>
              <a:gd name="connsiteY10" fmla="*/ 397329 h 453572"/>
              <a:gd name="connsiteX11" fmla="*/ 3864428 w 5969726"/>
              <a:gd name="connsiteY11" fmla="*/ 103415 h 453572"/>
              <a:gd name="connsiteX12" fmla="*/ 4136571 w 5969726"/>
              <a:gd name="connsiteY12" fmla="*/ 408215 h 453572"/>
              <a:gd name="connsiteX13" fmla="*/ 4582885 w 5969726"/>
              <a:gd name="connsiteY13" fmla="*/ 92529 h 453572"/>
              <a:gd name="connsiteX14" fmla="*/ 4898571 w 5969726"/>
              <a:gd name="connsiteY14" fmla="*/ 429986 h 453572"/>
              <a:gd name="connsiteX15" fmla="*/ 5148943 w 5969726"/>
              <a:gd name="connsiteY15" fmla="*/ 59872 h 453572"/>
              <a:gd name="connsiteX16" fmla="*/ 5453743 w 5969726"/>
              <a:gd name="connsiteY16" fmla="*/ 364672 h 453572"/>
              <a:gd name="connsiteX17" fmla="*/ 5856514 w 5969726"/>
              <a:gd name="connsiteY17" fmla="*/ 92529 h 453572"/>
              <a:gd name="connsiteX18" fmla="*/ 5969726 w 5969726"/>
              <a:gd name="connsiteY18" fmla="*/ 249283 h 453572"/>
              <a:gd name="connsiteX0" fmla="*/ 0 w 5947955"/>
              <a:gd name="connsiteY0" fmla="*/ 214085 h 531585"/>
              <a:gd name="connsiteX1" fmla="*/ 304800 w 5947955"/>
              <a:gd name="connsiteY1" fmla="*/ 83456 h 531585"/>
              <a:gd name="connsiteX2" fmla="*/ 707572 w 5947955"/>
              <a:gd name="connsiteY2" fmla="*/ 442685 h 531585"/>
              <a:gd name="connsiteX3" fmla="*/ 1077686 w 5947955"/>
              <a:gd name="connsiteY3" fmla="*/ 148770 h 531585"/>
              <a:gd name="connsiteX4" fmla="*/ 1436914 w 5947955"/>
              <a:gd name="connsiteY4" fmla="*/ 475342 h 531585"/>
              <a:gd name="connsiteX5" fmla="*/ 1741714 w 5947955"/>
              <a:gd name="connsiteY5" fmla="*/ 170542 h 531585"/>
              <a:gd name="connsiteX6" fmla="*/ 2035629 w 5947955"/>
              <a:gd name="connsiteY6" fmla="*/ 486228 h 531585"/>
              <a:gd name="connsiteX7" fmla="*/ 2481943 w 5947955"/>
              <a:gd name="connsiteY7" fmla="*/ 137885 h 531585"/>
              <a:gd name="connsiteX8" fmla="*/ 2841172 w 5947955"/>
              <a:gd name="connsiteY8" fmla="*/ 518885 h 531585"/>
              <a:gd name="connsiteX9" fmla="*/ 3102429 w 5947955"/>
              <a:gd name="connsiteY9" fmla="*/ 214085 h 531585"/>
              <a:gd name="connsiteX10" fmla="*/ 3407229 w 5947955"/>
              <a:gd name="connsiteY10" fmla="*/ 475342 h 531585"/>
              <a:gd name="connsiteX11" fmla="*/ 3842657 w 5947955"/>
              <a:gd name="connsiteY11" fmla="*/ 181428 h 531585"/>
              <a:gd name="connsiteX12" fmla="*/ 4114800 w 5947955"/>
              <a:gd name="connsiteY12" fmla="*/ 486228 h 531585"/>
              <a:gd name="connsiteX13" fmla="*/ 4561114 w 5947955"/>
              <a:gd name="connsiteY13" fmla="*/ 170542 h 531585"/>
              <a:gd name="connsiteX14" fmla="*/ 4876800 w 5947955"/>
              <a:gd name="connsiteY14" fmla="*/ 507999 h 531585"/>
              <a:gd name="connsiteX15" fmla="*/ 5127172 w 5947955"/>
              <a:gd name="connsiteY15" fmla="*/ 137885 h 531585"/>
              <a:gd name="connsiteX16" fmla="*/ 5431972 w 5947955"/>
              <a:gd name="connsiteY16" fmla="*/ 442685 h 531585"/>
              <a:gd name="connsiteX17" fmla="*/ 5834743 w 5947955"/>
              <a:gd name="connsiteY17" fmla="*/ 170542 h 531585"/>
              <a:gd name="connsiteX18" fmla="*/ 5947955 w 5947955"/>
              <a:gd name="connsiteY18" fmla="*/ 327296 h 531585"/>
              <a:gd name="connsiteX0" fmla="*/ 0 w 5947955"/>
              <a:gd name="connsiteY0" fmla="*/ 168729 h 486229"/>
              <a:gd name="connsiteX1" fmla="*/ 304800 w 5947955"/>
              <a:gd name="connsiteY1" fmla="*/ 38100 h 486229"/>
              <a:gd name="connsiteX2" fmla="*/ 707572 w 5947955"/>
              <a:gd name="connsiteY2" fmla="*/ 397329 h 486229"/>
              <a:gd name="connsiteX3" fmla="*/ 1077686 w 5947955"/>
              <a:gd name="connsiteY3" fmla="*/ 103414 h 486229"/>
              <a:gd name="connsiteX4" fmla="*/ 1436914 w 5947955"/>
              <a:gd name="connsiteY4" fmla="*/ 429986 h 486229"/>
              <a:gd name="connsiteX5" fmla="*/ 1741714 w 5947955"/>
              <a:gd name="connsiteY5" fmla="*/ 125186 h 486229"/>
              <a:gd name="connsiteX6" fmla="*/ 2035629 w 5947955"/>
              <a:gd name="connsiteY6" fmla="*/ 440872 h 486229"/>
              <a:gd name="connsiteX7" fmla="*/ 2481943 w 5947955"/>
              <a:gd name="connsiteY7" fmla="*/ 92529 h 486229"/>
              <a:gd name="connsiteX8" fmla="*/ 2841172 w 5947955"/>
              <a:gd name="connsiteY8" fmla="*/ 473529 h 486229"/>
              <a:gd name="connsiteX9" fmla="*/ 3102429 w 5947955"/>
              <a:gd name="connsiteY9" fmla="*/ 168729 h 486229"/>
              <a:gd name="connsiteX10" fmla="*/ 3407229 w 5947955"/>
              <a:gd name="connsiteY10" fmla="*/ 429986 h 486229"/>
              <a:gd name="connsiteX11" fmla="*/ 3842657 w 5947955"/>
              <a:gd name="connsiteY11" fmla="*/ 136072 h 486229"/>
              <a:gd name="connsiteX12" fmla="*/ 4114800 w 5947955"/>
              <a:gd name="connsiteY12" fmla="*/ 440872 h 486229"/>
              <a:gd name="connsiteX13" fmla="*/ 4561114 w 5947955"/>
              <a:gd name="connsiteY13" fmla="*/ 125186 h 486229"/>
              <a:gd name="connsiteX14" fmla="*/ 4876800 w 5947955"/>
              <a:gd name="connsiteY14" fmla="*/ 462643 h 486229"/>
              <a:gd name="connsiteX15" fmla="*/ 5127172 w 5947955"/>
              <a:gd name="connsiteY15" fmla="*/ 92529 h 486229"/>
              <a:gd name="connsiteX16" fmla="*/ 5431972 w 5947955"/>
              <a:gd name="connsiteY16" fmla="*/ 397329 h 486229"/>
              <a:gd name="connsiteX17" fmla="*/ 5834743 w 5947955"/>
              <a:gd name="connsiteY17" fmla="*/ 125186 h 486229"/>
              <a:gd name="connsiteX18" fmla="*/ 5947955 w 5947955"/>
              <a:gd name="connsiteY18" fmla="*/ 281940 h 486229"/>
              <a:gd name="connsiteX0" fmla="*/ 0 w 5947955"/>
              <a:gd name="connsiteY0" fmla="*/ 168729 h 489857"/>
              <a:gd name="connsiteX1" fmla="*/ 304800 w 5947955"/>
              <a:gd name="connsiteY1" fmla="*/ 38100 h 489857"/>
              <a:gd name="connsiteX2" fmla="*/ 707572 w 5947955"/>
              <a:gd name="connsiteY2" fmla="*/ 397329 h 489857"/>
              <a:gd name="connsiteX3" fmla="*/ 1077686 w 5947955"/>
              <a:gd name="connsiteY3" fmla="*/ 103414 h 489857"/>
              <a:gd name="connsiteX4" fmla="*/ 1436914 w 5947955"/>
              <a:gd name="connsiteY4" fmla="*/ 429986 h 489857"/>
              <a:gd name="connsiteX5" fmla="*/ 1741714 w 5947955"/>
              <a:gd name="connsiteY5" fmla="*/ 125186 h 489857"/>
              <a:gd name="connsiteX6" fmla="*/ 2035629 w 5947955"/>
              <a:gd name="connsiteY6" fmla="*/ 440872 h 489857"/>
              <a:gd name="connsiteX7" fmla="*/ 2481943 w 5947955"/>
              <a:gd name="connsiteY7" fmla="*/ 92529 h 489857"/>
              <a:gd name="connsiteX8" fmla="*/ 2841172 w 5947955"/>
              <a:gd name="connsiteY8" fmla="*/ 473529 h 489857"/>
              <a:gd name="connsiteX9" fmla="*/ 3211286 w 5947955"/>
              <a:gd name="connsiteY9" fmla="*/ 190500 h 489857"/>
              <a:gd name="connsiteX10" fmla="*/ 3407229 w 5947955"/>
              <a:gd name="connsiteY10" fmla="*/ 429986 h 489857"/>
              <a:gd name="connsiteX11" fmla="*/ 3842657 w 5947955"/>
              <a:gd name="connsiteY11" fmla="*/ 136072 h 489857"/>
              <a:gd name="connsiteX12" fmla="*/ 4114800 w 5947955"/>
              <a:gd name="connsiteY12" fmla="*/ 440872 h 489857"/>
              <a:gd name="connsiteX13" fmla="*/ 4561114 w 5947955"/>
              <a:gd name="connsiteY13" fmla="*/ 125186 h 489857"/>
              <a:gd name="connsiteX14" fmla="*/ 4876800 w 5947955"/>
              <a:gd name="connsiteY14" fmla="*/ 462643 h 489857"/>
              <a:gd name="connsiteX15" fmla="*/ 5127172 w 5947955"/>
              <a:gd name="connsiteY15" fmla="*/ 92529 h 489857"/>
              <a:gd name="connsiteX16" fmla="*/ 5431972 w 5947955"/>
              <a:gd name="connsiteY16" fmla="*/ 397329 h 489857"/>
              <a:gd name="connsiteX17" fmla="*/ 5834743 w 5947955"/>
              <a:gd name="connsiteY17" fmla="*/ 125186 h 489857"/>
              <a:gd name="connsiteX18" fmla="*/ 5947955 w 5947955"/>
              <a:gd name="connsiteY18" fmla="*/ 281940 h 489857"/>
              <a:gd name="connsiteX0" fmla="*/ 0 w 5947955"/>
              <a:gd name="connsiteY0" fmla="*/ 168729 h 489857"/>
              <a:gd name="connsiteX1" fmla="*/ 304800 w 5947955"/>
              <a:gd name="connsiteY1" fmla="*/ 38100 h 489857"/>
              <a:gd name="connsiteX2" fmla="*/ 707572 w 5947955"/>
              <a:gd name="connsiteY2" fmla="*/ 397329 h 489857"/>
              <a:gd name="connsiteX3" fmla="*/ 1077686 w 5947955"/>
              <a:gd name="connsiteY3" fmla="*/ 103414 h 489857"/>
              <a:gd name="connsiteX4" fmla="*/ 1436914 w 5947955"/>
              <a:gd name="connsiteY4" fmla="*/ 429986 h 489857"/>
              <a:gd name="connsiteX5" fmla="*/ 1741714 w 5947955"/>
              <a:gd name="connsiteY5" fmla="*/ 125186 h 489857"/>
              <a:gd name="connsiteX6" fmla="*/ 2035629 w 5947955"/>
              <a:gd name="connsiteY6" fmla="*/ 440872 h 489857"/>
              <a:gd name="connsiteX7" fmla="*/ 2481943 w 5947955"/>
              <a:gd name="connsiteY7" fmla="*/ 92529 h 489857"/>
              <a:gd name="connsiteX8" fmla="*/ 2841172 w 5947955"/>
              <a:gd name="connsiteY8" fmla="*/ 473529 h 489857"/>
              <a:gd name="connsiteX9" fmla="*/ 3211286 w 5947955"/>
              <a:gd name="connsiteY9" fmla="*/ 190500 h 489857"/>
              <a:gd name="connsiteX10" fmla="*/ 3526972 w 5947955"/>
              <a:gd name="connsiteY10" fmla="*/ 419100 h 489857"/>
              <a:gd name="connsiteX11" fmla="*/ 3842657 w 5947955"/>
              <a:gd name="connsiteY11" fmla="*/ 136072 h 489857"/>
              <a:gd name="connsiteX12" fmla="*/ 4114800 w 5947955"/>
              <a:gd name="connsiteY12" fmla="*/ 440872 h 489857"/>
              <a:gd name="connsiteX13" fmla="*/ 4561114 w 5947955"/>
              <a:gd name="connsiteY13" fmla="*/ 125186 h 489857"/>
              <a:gd name="connsiteX14" fmla="*/ 4876800 w 5947955"/>
              <a:gd name="connsiteY14" fmla="*/ 462643 h 489857"/>
              <a:gd name="connsiteX15" fmla="*/ 5127172 w 5947955"/>
              <a:gd name="connsiteY15" fmla="*/ 92529 h 489857"/>
              <a:gd name="connsiteX16" fmla="*/ 5431972 w 5947955"/>
              <a:gd name="connsiteY16" fmla="*/ 397329 h 489857"/>
              <a:gd name="connsiteX17" fmla="*/ 5834743 w 5947955"/>
              <a:gd name="connsiteY17" fmla="*/ 125186 h 489857"/>
              <a:gd name="connsiteX18" fmla="*/ 5947955 w 5947955"/>
              <a:gd name="connsiteY18" fmla="*/ 281940 h 48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47955" h="489857">
                <a:moveTo>
                  <a:pt x="0" y="168729"/>
                </a:moveTo>
                <a:cubicBezTo>
                  <a:pt x="47172" y="85273"/>
                  <a:pt x="186871" y="0"/>
                  <a:pt x="304800" y="38100"/>
                </a:cubicBezTo>
                <a:cubicBezTo>
                  <a:pt x="422729" y="76200"/>
                  <a:pt x="578758" y="386443"/>
                  <a:pt x="707572" y="397329"/>
                </a:cubicBezTo>
                <a:cubicBezTo>
                  <a:pt x="836386" y="408215"/>
                  <a:pt x="956129" y="97971"/>
                  <a:pt x="1077686" y="103414"/>
                </a:cubicBezTo>
                <a:cubicBezTo>
                  <a:pt x="1199243" y="108857"/>
                  <a:pt x="1326243" y="426357"/>
                  <a:pt x="1436914" y="429986"/>
                </a:cubicBezTo>
                <a:cubicBezTo>
                  <a:pt x="1547585" y="433615"/>
                  <a:pt x="1641928" y="123372"/>
                  <a:pt x="1741714" y="125186"/>
                </a:cubicBezTo>
                <a:cubicBezTo>
                  <a:pt x="1841500" y="127000"/>
                  <a:pt x="1912258" y="446315"/>
                  <a:pt x="2035629" y="440872"/>
                </a:cubicBezTo>
                <a:cubicBezTo>
                  <a:pt x="2159000" y="435429"/>
                  <a:pt x="2347686" y="87086"/>
                  <a:pt x="2481943" y="92529"/>
                </a:cubicBezTo>
                <a:cubicBezTo>
                  <a:pt x="2616200" y="97972"/>
                  <a:pt x="2719615" y="457201"/>
                  <a:pt x="2841172" y="473529"/>
                </a:cubicBezTo>
                <a:cubicBezTo>
                  <a:pt x="2962729" y="489857"/>
                  <a:pt x="3096986" y="199571"/>
                  <a:pt x="3211286" y="190500"/>
                </a:cubicBezTo>
                <a:cubicBezTo>
                  <a:pt x="3325586" y="181429"/>
                  <a:pt x="3421744" y="428171"/>
                  <a:pt x="3526972" y="419100"/>
                </a:cubicBezTo>
                <a:cubicBezTo>
                  <a:pt x="3632201" y="410029"/>
                  <a:pt x="3744686" y="132443"/>
                  <a:pt x="3842657" y="136072"/>
                </a:cubicBezTo>
                <a:cubicBezTo>
                  <a:pt x="3940628" y="139701"/>
                  <a:pt x="3995057" y="442686"/>
                  <a:pt x="4114800" y="440872"/>
                </a:cubicBezTo>
                <a:cubicBezTo>
                  <a:pt x="4234543" y="439058"/>
                  <a:pt x="4434114" y="121558"/>
                  <a:pt x="4561114" y="125186"/>
                </a:cubicBezTo>
                <a:cubicBezTo>
                  <a:pt x="4688114" y="128814"/>
                  <a:pt x="4782457" y="468086"/>
                  <a:pt x="4876800" y="462643"/>
                </a:cubicBezTo>
                <a:cubicBezTo>
                  <a:pt x="4971143" y="457200"/>
                  <a:pt x="5034643" y="103415"/>
                  <a:pt x="5127172" y="92529"/>
                </a:cubicBezTo>
                <a:cubicBezTo>
                  <a:pt x="5219701" y="81643"/>
                  <a:pt x="5314043" y="391886"/>
                  <a:pt x="5431972" y="397329"/>
                </a:cubicBezTo>
                <a:cubicBezTo>
                  <a:pt x="5549901" y="402772"/>
                  <a:pt x="5724071" y="90715"/>
                  <a:pt x="5834743" y="125186"/>
                </a:cubicBezTo>
                <a:cubicBezTo>
                  <a:pt x="5934529" y="116115"/>
                  <a:pt x="5943601" y="248556"/>
                  <a:pt x="5947955" y="28194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 rot="19554111">
            <a:off x="2298700" y="3432175"/>
            <a:ext cx="4662488" cy="490538"/>
          </a:xfrm>
          <a:custGeom>
            <a:avLst/>
            <a:gdLst>
              <a:gd name="connsiteX0" fmla="*/ 954314 w 7964714"/>
              <a:gd name="connsiteY0" fmla="*/ 332015 h 453572"/>
              <a:gd name="connsiteX1" fmla="*/ 1280885 w 7964714"/>
              <a:gd name="connsiteY1" fmla="*/ 5443 h 453572"/>
              <a:gd name="connsiteX2" fmla="*/ 1683657 w 7964714"/>
              <a:gd name="connsiteY2" fmla="*/ 364672 h 453572"/>
              <a:gd name="connsiteX3" fmla="*/ 2053771 w 7964714"/>
              <a:gd name="connsiteY3" fmla="*/ 70757 h 453572"/>
              <a:gd name="connsiteX4" fmla="*/ 2412999 w 7964714"/>
              <a:gd name="connsiteY4" fmla="*/ 397329 h 453572"/>
              <a:gd name="connsiteX5" fmla="*/ 2717799 w 7964714"/>
              <a:gd name="connsiteY5" fmla="*/ 92529 h 453572"/>
              <a:gd name="connsiteX6" fmla="*/ 3011714 w 7964714"/>
              <a:gd name="connsiteY6" fmla="*/ 408215 h 453572"/>
              <a:gd name="connsiteX7" fmla="*/ 3458028 w 7964714"/>
              <a:gd name="connsiteY7" fmla="*/ 59872 h 453572"/>
              <a:gd name="connsiteX8" fmla="*/ 3817257 w 7964714"/>
              <a:gd name="connsiteY8" fmla="*/ 440872 h 453572"/>
              <a:gd name="connsiteX9" fmla="*/ 4078514 w 7964714"/>
              <a:gd name="connsiteY9" fmla="*/ 136072 h 453572"/>
              <a:gd name="connsiteX10" fmla="*/ 4383314 w 7964714"/>
              <a:gd name="connsiteY10" fmla="*/ 397329 h 453572"/>
              <a:gd name="connsiteX11" fmla="*/ 4818742 w 7964714"/>
              <a:gd name="connsiteY11" fmla="*/ 103415 h 453572"/>
              <a:gd name="connsiteX12" fmla="*/ 5090885 w 7964714"/>
              <a:gd name="connsiteY12" fmla="*/ 408215 h 453572"/>
              <a:gd name="connsiteX13" fmla="*/ 5537199 w 7964714"/>
              <a:gd name="connsiteY13" fmla="*/ 92529 h 453572"/>
              <a:gd name="connsiteX14" fmla="*/ 5852885 w 7964714"/>
              <a:gd name="connsiteY14" fmla="*/ 429986 h 453572"/>
              <a:gd name="connsiteX15" fmla="*/ 6103257 w 7964714"/>
              <a:gd name="connsiteY15" fmla="*/ 59872 h 453572"/>
              <a:gd name="connsiteX16" fmla="*/ 6408057 w 7964714"/>
              <a:gd name="connsiteY16" fmla="*/ 364672 h 453572"/>
              <a:gd name="connsiteX17" fmla="*/ 6712857 w 7964714"/>
              <a:gd name="connsiteY17" fmla="*/ 157843 h 453572"/>
              <a:gd name="connsiteX18" fmla="*/ 7006771 w 7964714"/>
              <a:gd name="connsiteY18" fmla="*/ 310243 h 453572"/>
              <a:gd name="connsiteX19" fmla="*/ 954314 w 7964714"/>
              <a:gd name="connsiteY19" fmla="*/ 332015 h 453572"/>
              <a:gd name="connsiteX0" fmla="*/ 7006771 w 7964714"/>
              <a:gd name="connsiteY0" fmla="*/ 310243 h 453572"/>
              <a:gd name="connsiteX1" fmla="*/ 954314 w 7964714"/>
              <a:gd name="connsiteY1" fmla="*/ 332015 h 453572"/>
              <a:gd name="connsiteX2" fmla="*/ 1280885 w 7964714"/>
              <a:gd name="connsiteY2" fmla="*/ 5443 h 453572"/>
              <a:gd name="connsiteX3" fmla="*/ 1683657 w 7964714"/>
              <a:gd name="connsiteY3" fmla="*/ 364672 h 453572"/>
              <a:gd name="connsiteX4" fmla="*/ 2053771 w 7964714"/>
              <a:gd name="connsiteY4" fmla="*/ 70757 h 453572"/>
              <a:gd name="connsiteX5" fmla="*/ 2412999 w 7964714"/>
              <a:gd name="connsiteY5" fmla="*/ 397329 h 453572"/>
              <a:gd name="connsiteX6" fmla="*/ 2717799 w 7964714"/>
              <a:gd name="connsiteY6" fmla="*/ 92529 h 453572"/>
              <a:gd name="connsiteX7" fmla="*/ 3011714 w 7964714"/>
              <a:gd name="connsiteY7" fmla="*/ 408215 h 453572"/>
              <a:gd name="connsiteX8" fmla="*/ 3458028 w 7964714"/>
              <a:gd name="connsiteY8" fmla="*/ 59872 h 453572"/>
              <a:gd name="connsiteX9" fmla="*/ 3817257 w 7964714"/>
              <a:gd name="connsiteY9" fmla="*/ 440872 h 453572"/>
              <a:gd name="connsiteX10" fmla="*/ 4078514 w 7964714"/>
              <a:gd name="connsiteY10" fmla="*/ 136072 h 453572"/>
              <a:gd name="connsiteX11" fmla="*/ 4383314 w 7964714"/>
              <a:gd name="connsiteY11" fmla="*/ 397329 h 453572"/>
              <a:gd name="connsiteX12" fmla="*/ 4818742 w 7964714"/>
              <a:gd name="connsiteY12" fmla="*/ 103415 h 453572"/>
              <a:gd name="connsiteX13" fmla="*/ 5090885 w 7964714"/>
              <a:gd name="connsiteY13" fmla="*/ 408215 h 453572"/>
              <a:gd name="connsiteX14" fmla="*/ 5537199 w 7964714"/>
              <a:gd name="connsiteY14" fmla="*/ 92529 h 453572"/>
              <a:gd name="connsiteX15" fmla="*/ 5852885 w 7964714"/>
              <a:gd name="connsiteY15" fmla="*/ 429986 h 453572"/>
              <a:gd name="connsiteX16" fmla="*/ 6103257 w 7964714"/>
              <a:gd name="connsiteY16" fmla="*/ 59872 h 453572"/>
              <a:gd name="connsiteX17" fmla="*/ 6408057 w 7964714"/>
              <a:gd name="connsiteY17" fmla="*/ 364672 h 453572"/>
              <a:gd name="connsiteX18" fmla="*/ 6712857 w 7964714"/>
              <a:gd name="connsiteY18" fmla="*/ 157843 h 453572"/>
              <a:gd name="connsiteX19" fmla="*/ 7098211 w 7964714"/>
              <a:gd name="connsiteY19" fmla="*/ 401683 h 453572"/>
              <a:gd name="connsiteX0" fmla="*/ 954314 w 7964714"/>
              <a:gd name="connsiteY0" fmla="*/ 332015 h 453572"/>
              <a:gd name="connsiteX1" fmla="*/ 1280885 w 7964714"/>
              <a:gd name="connsiteY1" fmla="*/ 5443 h 453572"/>
              <a:gd name="connsiteX2" fmla="*/ 1683657 w 7964714"/>
              <a:gd name="connsiteY2" fmla="*/ 364672 h 453572"/>
              <a:gd name="connsiteX3" fmla="*/ 2053771 w 7964714"/>
              <a:gd name="connsiteY3" fmla="*/ 70757 h 453572"/>
              <a:gd name="connsiteX4" fmla="*/ 2412999 w 7964714"/>
              <a:gd name="connsiteY4" fmla="*/ 397329 h 453572"/>
              <a:gd name="connsiteX5" fmla="*/ 2717799 w 7964714"/>
              <a:gd name="connsiteY5" fmla="*/ 92529 h 453572"/>
              <a:gd name="connsiteX6" fmla="*/ 3011714 w 7964714"/>
              <a:gd name="connsiteY6" fmla="*/ 408215 h 453572"/>
              <a:gd name="connsiteX7" fmla="*/ 3458028 w 7964714"/>
              <a:gd name="connsiteY7" fmla="*/ 59872 h 453572"/>
              <a:gd name="connsiteX8" fmla="*/ 3817257 w 7964714"/>
              <a:gd name="connsiteY8" fmla="*/ 440872 h 453572"/>
              <a:gd name="connsiteX9" fmla="*/ 4078514 w 7964714"/>
              <a:gd name="connsiteY9" fmla="*/ 136072 h 453572"/>
              <a:gd name="connsiteX10" fmla="*/ 4383314 w 7964714"/>
              <a:gd name="connsiteY10" fmla="*/ 397329 h 453572"/>
              <a:gd name="connsiteX11" fmla="*/ 4818742 w 7964714"/>
              <a:gd name="connsiteY11" fmla="*/ 103415 h 453572"/>
              <a:gd name="connsiteX12" fmla="*/ 5090885 w 7964714"/>
              <a:gd name="connsiteY12" fmla="*/ 408215 h 453572"/>
              <a:gd name="connsiteX13" fmla="*/ 5537199 w 7964714"/>
              <a:gd name="connsiteY13" fmla="*/ 92529 h 453572"/>
              <a:gd name="connsiteX14" fmla="*/ 5852885 w 7964714"/>
              <a:gd name="connsiteY14" fmla="*/ 429986 h 453572"/>
              <a:gd name="connsiteX15" fmla="*/ 6103257 w 7964714"/>
              <a:gd name="connsiteY15" fmla="*/ 59872 h 453572"/>
              <a:gd name="connsiteX16" fmla="*/ 6408057 w 7964714"/>
              <a:gd name="connsiteY16" fmla="*/ 364672 h 453572"/>
              <a:gd name="connsiteX17" fmla="*/ 6712857 w 7964714"/>
              <a:gd name="connsiteY17" fmla="*/ 157843 h 453572"/>
              <a:gd name="connsiteX18" fmla="*/ 7098211 w 7964714"/>
              <a:gd name="connsiteY18" fmla="*/ 401683 h 453572"/>
              <a:gd name="connsiteX0" fmla="*/ 954314 w 7098211"/>
              <a:gd name="connsiteY0" fmla="*/ 332015 h 453572"/>
              <a:gd name="connsiteX1" fmla="*/ 1280885 w 7098211"/>
              <a:gd name="connsiteY1" fmla="*/ 5443 h 453572"/>
              <a:gd name="connsiteX2" fmla="*/ 1683657 w 7098211"/>
              <a:gd name="connsiteY2" fmla="*/ 364672 h 453572"/>
              <a:gd name="connsiteX3" fmla="*/ 2053771 w 7098211"/>
              <a:gd name="connsiteY3" fmla="*/ 70757 h 453572"/>
              <a:gd name="connsiteX4" fmla="*/ 2412999 w 7098211"/>
              <a:gd name="connsiteY4" fmla="*/ 397329 h 453572"/>
              <a:gd name="connsiteX5" fmla="*/ 2717799 w 7098211"/>
              <a:gd name="connsiteY5" fmla="*/ 92529 h 453572"/>
              <a:gd name="connsiteX6" fmla="*/ 3011714 w 7098211"/>
              <a:gd name="connsiteY6" fmla="*/ 408215 h 453572"/>
              <a:gd name="connsiteX7" fmla="*/ 3458028 w 7098211"/>
              <a:gd name="connsiteY7" fmla="*/ 59872 h 453572"/>
              <a:gd name="connsiteX8" fmla="*/ 3817257 w 7098211"/>
              <a:gd name="connsiteY8" fmla="*/ 440872 h 453572"/>
              <a:gd name="connsiteX9" fmla="*/ 4078514 w 7098211"/>
              <a:gd name="connsiteY9" fmla="*/ 136072 h 453572"/>
              <a:gd name="connsiteX10" fmla="*/ 4383314 w 7098211"/>
              <a:gd name="connsiteY10" fmla="*/ 397329 h 453572"/>
              <a:gd name="connsiteX11" fmla="*/ 4818742 w 7098211"/>
              <a:gd name="connsiteY11" fmla="*/ 103415 h 453572"/>
              <a:gd name="connsiteX12" fmla="*/ 5090885 w 7098211"/>
              <a:gd name="connsiteY12" fmla="*/ 408215 h 453572"/>
              <a:gd name="connsiteX13" fmla="*/ 5537199 w 7098211"/>
              <a:gd name="connsiteY13" fmla="*/ 92529 h 453572"/>
              <a:gd name="connsiteX14" fmla="*/ 5852885 w 7098211"/>
              <a:gd name="connsiteY14" fmla="*/ 429986 h 453572"/>
              <a:gd name="connsiteX15" fmla="*/ 6103257 w 7098211"/>
              <a:gd name="connsiteY15" fmla="*/ 59872 h 453572"/>
              <a:gd name="connsiteX16" fmla="*/ 6408057 w 7098211"/>
              <a:gd name="connsiteY16" fmla="*/ 364672 h 453572"/>
              <a:gd name="connsiteX17" fmla="*/ 6712857 w 7098211"/>
              <a:gd name="connsiteY17" fmla="*/ 157843 h 453572"/>
              <a:gd name="connsiteX18" fmla="*/ 7098211 w 7098211"/>
              <a:gd name="connsiteY18" fmla="*/ 401683 h 453572"/>
              <a:gd name="connsiteX0" fmla="*/ 0 w 6143897"/>
              <a:gd name="connsiteY0" fmla="*/ 332015 h 453572"/>
              <a:gd name="connsiteX1" fmla="*/ 326571 w 6143897"/>
              <a:gd name="connsiteY1" fmla="*/ 5443 h 453572"/>
              <a:gd name="connsiteX2" fmla="*/ 729343 w 6143897"/>
              <a:gd name="connsiteY2" fmla="*/ 364672 h 453572"/>
              <a:gd name="connsiteX3" fmla="*/ 1099457 w 6143897"/>
              <a:gd name="connsiteY3" fmla="*/ 70757 h 453572"/>
              <a:gd name="connsiteX4" fmla="*/ 1458685 w 6143897"/>
              <a:gd name="connsiteY4" fmla="*/ 397329 h 453572"/>
              <a:gd name="connsiteX5" fmla="*/ 1763485 w 6143897"/>
              <a:gd name="connsiteY5" fmla="*/ 92529 h 453572"/>
              <a:gd name="connsiteX6" fmla="*/ 2057400 w 6143897"/>
              <a:gd name="connsiteY6" fmla="*/ 408215 h 453572"/>
              <a:gd name="connsiteX7" fmla="*/ 2503714 w 6143897"/>
              <a:gd name="connsiteY7" fmla="*/ 59872 h 453572"/>
              <a:gd name="connsiteX8" fmla="*/ 2862943 w 6143897"/>
              <a:gd name="connsiteY8" fmla="*/ 440872 h 453572"/>
              <a:gd name="connsiteX9" fmla="*/ 3124200 w 6143897"/>
              <a:gd name="connsiteY9" fmla="*/ 136072 h 453572"/>
              <a:gd name="connsiteX10" fmla="*/ 3429000 w 6143897"/>
              <a:gd name="connsiteY10" fmla="*/ 397329 h 453572"/>
              <a:gd name="connsiteX11" fmla="*/ 3864428 w 6143897"/>
              <a:gd name="connsiteY11" fmla="*/ 103415 h 453572"/>
              <a:gd name="connsiteX12" fmla="*/ 4136571 w 6143897"/>
              <a:gd name="connsiteY12" fmla="*/ 408215 h 453572"/>
              <a:gd name="connsiteX13" fmla="*/ 4582885 w 6143897"/>
              <a:gd name="connsiteY13" fmla="*/ 92529 h 453572"/>
              <a:gd name="connsiteX14" fmla="*/ 4898571 w 6143897"/>
              <a:gd name="connsiteY14" fmla="*/ 429986 h 453572"/>
              <a:gd name="connsiteX15" fmla="*/ 5148943 w 6143897"/>
              <a:gd name="connsiteY15" fmla="*/ 59872 h 453572"/>
              <a:gd name="connsiteX16" fmla="*/ 5453743 w 6143897"/>
              <a:gd name="connsiteY16" fmla="*/ 364672 h 453572"/>
              <a:gd name="connsiteX17" fmla="*/ 5758543 w 6143897"/>
              <a:gd name="connsiteY17" fmla="*/ 157843 h 453572"/>
              <a:gd name="connsiteX18" fmla="*/ 6143897 w 6143897"/>
              <a:gd name="connsiteY18" fmla="*/ 401683 h 453572"/>
              <a:gd name="connsiteX0" fmla="*/ 0 w 6143897"/>
              <a:gd name="connsiteY0" fmla="*/ 332015 h 453572"/>
              <a:gd name="connsiteX1" fmla="*/ 326571 w 6143897"/>
              <a:gd name="connsiteY1" fmla="*/ 5443 h 453572"/>
              <a:gd name="connsiteX2" fmla="*/ 729343 w 6143897"/>
              <a:gd name="connsiteY2" fmla="*/ 364672 h 453572"/>
              <a:gd name="connsiteX3" fmla="*/ 1099457 w 6143897"/>
              <a:gd name="connsiteY3" fmla="*/ 70757 h 453572"/>
              <a:gd name="connsiteX4" fmla="*/ 1458685 w 6143897"/>
              <a:gd name="connsiteY4" fmla="*/ 397329 h 453572"/>
              <a:gd name="connsiteX5" fmla="*/ 1763485 w 6143897"/>
              <a:gd name="connsiteY5" fmla="*/ 92529 h 453572"/>
              <a:gd name="connsiteX6" fmla="*/ 2057400 w 6143897"/>
              <a:gd name="connsiteY6" fmla="*/ 408215 h 453572"/>
              <a:gd name="connsiteX7" fmla="*/ 2503714 w 6143897"/>
              <a:gd name="connsiteY7" fmla="*/ 59872 h 453572"/>
              <a:gd name="connsiteX8" fmla="*/ 2862943 w 6143897"/>
              <a:gd name="connsiteY8" fmla="*/ 440872 h 453572"/>
              <a:gd name="connsiteX9" fmla="*/ 3124200 w 6143897"/>
              <a:gd name="connsiteY9" fmla="*/ 136072 h 453572"/>
              <a:gd name="connsiteX10" fmla="*/ 3429000 w 6143897"/>
              <a:gd name="connsiteY10" fmla="*/ 397329 h 453572"/>
              <a:gd name="connsiteX11" fmla="*/ 3864428 w 6143897"/>
              <a:gd name="connsiteY11" fmla="*/ 103415 h 453572"/>
              <a:gd name="connsiteX12" fmla="*/ 4136571 w 6143897"/>
              <a:gd name="connsiteY12" fmla="*/ 408215 h 453572"/>
              <a:gd name="connsiteX13" fmla="*/ 4582885 w 6143897"/>
              <a:gd name="connsiteY13" fmla="*/ 92529 h 453572"/>
              <a:gd name="connsiteX14" fmla="*/ 4898571 w 6143897"/>
              <a:gd name="connsiteY14" fmla="*/ 429986 h 453572"/>
              <a:gd name="connsiteX15" fmla="*/ 5148943 w 6143897"/>
              <a:gd name="connsiteY15" fmla="*/ 59872 h 453572"/>
              <a:gd name="connsiteX16" fmla="*/ 5453743 w 6143897"/>
              <a:gd name="connsiteY16" fmla="*/ 364672 h 453572"/>
              <a:gd name="connsiteX17" fmla="*/ 5856514 w 6143897"/>
              <a:gd name="connsiteY17" fmla="*/ 92529 h 453572"/>
              <a:gd name="connsiteX18" fmla="*/ 6143897 w 6143897"/>
              <a:gd name="connsiteY18" fmla="*/ 401683 h 453572"/>
              <a:gd name="connsiteX0" fmla="*/ 0 w 6143897"/>
              <a:gd name="connsiteY0" fmla="*/ 332015 h 453572"/>
              <a:gd name="connsiteX1" fmla="*/ 326571 w 6143897"/>
              <a:gd name="connsiteY1" fmla="*/ 5443 h 453572"/>
              <a:gd name="connsiteX2" fmla="*/ 729343 w 6143897"/>
              <a:gd name="connsiteY2" fmla="*/ 364672 h 453572"/>
              <a:gd name="connsiteX3" fmla="*/ 1099457 w 6143897"/>
              <a:gd name="connsiteY3" fmla="*/ 70757 h 453572"/>
              <a:gd name="connsiteX4" fmla="*/ 1458685 w 6143897"/>
              <a:gd name="connsiteY4" fmla="*/ 397329 h 453572"/>
              <a:gd name="connsiteX5" fmla="*/ 1763485 w 6143897"/>
              <a:gd name="connsiteY5" fmla="*/ 92529 h 453572"/>
              <a:gd name="connsiteX6" fmla="*/ 2057400 w 6143897"/>
              <a:gd name="connsiteY6" fmla="*/ 408215 h 453572"/>
              <a:gd name="connsiteX7" fmla="*/ 2503714 w 6143897"/>
              <a:gd name="connsiteY7" fmla="*/ 59872 h 453572"/>
              <a:gd name="connsiteX8" fmla="*/ 2862943 w 6143897"/>
              <a:gd name="connsiteY8" fmla="*/ 440872 h 453572"/>
              <a:gd name="connsiteX9" fmla="*/ 3124200 w 6143897"/>
              <a:gd name="connsiteY9" fmla="*/ 136072 h 453572"/>
              <a:gd name="connsiteX10" fmla="*/ 3429000 w 6143897"/>
              <a:gd name="connsiteY10" fmla="*/ 397329 h 453572"/>
              <a:gd name="connsiteX11" fmla="*/ 3864428 w 6143897"/>
              <a:gd name="connsiteY11" fmla="*/ 103415 h 453572"/>
              <a:gd name="connsiteX12" fmla="*/ 4136571 w 6143897"/>
              <a:gd name="connsiteY12" fmla="*/ 408215 h 453572"/>
              <a:gd name="connsiteX13" fmla="*/ 4582885 w 6143897"/>
              <a:gd name="connsiteY13" fmla="*/ 92529 h 453572"/>
              <a:gd name="connsiteX14" fmla="*/ 4898571 w 6143897"/>
              <a:gd name="connsiteY14" fmla="*/ 429986 h 453572"/>
              <a:gd name="connsiteX15" fmla="*/ 5148943 w 6143897"/>
              <a:gd name="connsiteY15" fmla="*/ 59872 h 453572"/>
              <a:gd name="connsiteX16" fmla="*/ 5453743 w 6143897"/>
              <a:gd name="connsiteY16" fmla="*/ 364672 h 453572"/>
              <a:gd name="connsiteX17" fmla="*/ 5856514 w 6143897"/>
              <a:gd name="connsiteY17" fmla="*/ 92529 h 453572"/>
              <a:gd name="connsiteX18" fmla="*/ 6143897 w 6143897"/>
              <a:gd name="connsiteY18" fmla="*/ 401683 h 453572"/>
              <a:gd name="connsiteX0" fmla="*/ 0 w 5969726"/>
              <a:gd name="connsiteY0" fmla="*/ 332015 h 453572"/>
              <a:gd name="connsiteX1" fmla="*/ 326571 w 5969726"/>
              <a:gd name="connsiteY1" fmla="*/ 5443 h 453572"/>
              <a:gd name="connsiteX2" fmla="*/ 729343 w 5969726"/>
              <a:gd name="connsiteY2" fmla="*/ 364672 h 453572"/>
              <a:gd name="connsiteX3" fmla="*/ 1099457 w 5969726"/>
              <a:gd name="connsiteY3" fmla="*/ 70757 h 453572"/>
              <a:gd name="connsiteX4" fmla="*/ 1458685 w 5969726"/>
              <a:gd name="connsiteY4" fmla="*/ 397329 h 453572"/>
              <a:gd name="connsiteX5" fmla="*/ 1763485 w 5969726"/>
              <a:gd name="connsiteY5" fmla="*/ 92529 h 453572"/>
              <a:gd name="connsiteX6" fmla="*/ 2057400 w 5969726"/>
              <a:gd name="connsiteY6" fmla="*/ 408215 h 453572"/>
              <a:gd name="connsiteX7" fmla="*/ 2503714 w 5969726"/>
              <a:gd name="connsiteY7" fmla="*/ 59872 h 453572"/>
              <a:gd name="connsiteX8" fmla="*/ 2862943 w 5969726"/>
              <a:gd name="connsiteY8" fmla="*/ 440872 h 453572"/>
              <a:gd name="connsiteX9" fmla="*/ 3124200 w 5969726"/>
              <a:gd name="connsiteY9" fmla="*/ 136072 h 453572"/>
              <a:gd name="connsiteX10" fmla="*/ 3429000 w 5969726"/>
              <a:gd name="connsiteY10" fmla="*/ 397329 h 453572"/>
              <a:gd name="connsiteX11" fmla="*/ 3864428 w 5969726"/>
              <a:gd name="connsiteY11" fmla="*/ 103415 h 453572"/>
              <a:gd name="connsiteX12" fmla="*/ 4136571 w 5969726"/>
              <a:gd name="connsiteY12" fmla="*/ 408215 h 453572"/>
              <a:gd name="connsiteX13" fmla="*/ 4582885 w 5969726"/>
              <a:gd name="connsiteY13" fmla="*/ 92529 h 453572"/>
              <a:gd name="connsiteX14" fmla="*/ 4898571 w 5969726"/>
              <a:gd name="connsiteY14" fmla="*/ 429986 h 453572"/>
              <a:gd name="connsiteX15" fmla="*/ 5148943 w 5969726"/>
              <a:gd name="connsiteY15" fmla="*/ 59872 h 453572"/>
              <a:gd name="connsiteX16" fmla="*/ 5453743 w 5969726"/>
              <a:gd name="connsiteY16" fmla="*/ 364672 h 453572"/>
              <a:gd name="connsiteX17" fmla="*/ 5856514 w 5969726"/>
              <a:gd name="connsiteY17" fmla="*/ 92529 h 453572"/>
              <a:gd name="connsiteX18" fmla="*/ 5969726 w 5969726"/>
              <a:gd name="connsiteY18" fmla="*/ 249283 h 453572"/>
              <a:gd name="connsiteX0" fmla="*/ 0 w 5969726"/>
              <a:gd name="connsiteY0" fmla="*/ 332015 h 453572"/>
              <a:gd name="connsiteX1" fmla="*/ 326571 w 5969726"/>
              <a:gd name="connsiteY1" fmla="*/ 5443 h 453572"/>
              <a:gd name="connsiteX2" fmla="*/ 729343 w 5969726"/>
              <a:gd name="connsiteY2" fmla="*/ 364672 h 453572"/>
              <a:gd name="connsiteX3" fmla="*/ 1099457 w 5969726"/>
              <a:gd name="connsiteY3" fmla="*/ 70757 h 453572"/>
              <a:gd name="connsiteX4" fmla="*/ 1458685 w 5969726"/>
              <a:gd name="connsiteY4" fmla="*/ 397329 h 453572"/>
              <a:gd name="connsiteX5" fmla="*/ 1763485 w 5969726"/>
              <a:gd name="connsiteY5" fmla="*/ 92529 h 453572"/>
              <a:gd name="connsiteX6" fmla="*/ 2057400 w 5969726"/>
              <a:gd name="connsiteY6" fmla="*/ 408215 h 453572"/>
              <a:gd name="connsiteX7" fmla="*/ 2503714 w 5969726"/>
              <a:gd name="connsiteY7" fmla="*/ 59872 h 453572"/>
              <a:gd name="connsiteX8" fmla="*/ 2862943 w 5969726"/>
              <a:gd name="connsiteY8" fmla="*/ 440872 h 453572"/>
              <a:gd name="connsiteX9" fmla="*/ 3124200 w 5969726"/>
              <a:gd name="connsiteY9" fmla="*/ 136072 h 453572"/>
              <a:gd name="connsiteX10" fmla="*/ 3429000 w 5969726"/>
              <a:gd name="connsiteY10" fmla="*/ 397329 h 453572"/>
              <a:gd name="connsiteX11" fmla="*/ 3864428 w 5969726"/>
              <a:gd name="connsiteY11" fmla="*/ 103415 h 453572"/>
              <a:gd name="connsiteX12" fmla="*/ 4136571 w 5969726"/>
              <a:gd name="connsiteY12" fmla="*/ 408215 h 453572"/>
              <a:gd name="connsiteX13" fmla="*/ 4582885 w 5969726"/>
              <a:gd name="connsiteY13" fmla="*/ 92529 h 453572"/>
              <a:gd name="connsiteX14" fmla="*/ 4898571 w 5969726"/>
              <a:gd name="connsiteY14" fmla="*/ 429986 h 453572"/>
              <a:gd name="connsiteX15" fmla="*/ 5148943 w 5969726"/>
              <a:gd name="connsiteY15" fmla="*/ 59872 h 453572"/>
              <a:gd name="connsiteX16" fmla="*/ 5453743 w 5969726"/>
              <a:gd name="connsiteY16" fmla="*/ 364672 h 453572"/>
              <a:gd name="connsiteX17" fmla="*/ 5856514 w 5969726"/>
              <a:gd name="connsiteY17" fmla="*/ 92529 h 453572"/>
              <a:gd name="connsiteX18" fmla="*/ 5969726 w 5969726"/>
              <a:gd name="connsiteY18" fmla="*/ 249283 h 453572"/>
              <a:gd name="connsiteX0" fmla="*/ 0 w 5947955"/>
              <a:gd name="connsiteY0" fmla="*/ 214085 h 531585"/>
              <a:gd name="connsiteX1" fmla="*/ 304800 w 5947955"/>
              <a:gd name="connsiteY1" fmla="*/ 83456 h 531585"/>
              <a:gd name="connsiteX2" fmla="*/ 707572 w 5947955"/>
              <a:gd name="connsiteY2" fmla="*/ 442685 h 531585"/>
              <a:gd name="connsiteX3" fmla="*/ 1077686 w 5947955"/>
              <a:gd name="connsiteY3" fmla="*/ 148770 h 531585"/>
              <a:gd name="connsiteX4" fmla="*/ 1436914 w 5947955"/>
              <a:gd name="connsiteY4" fmla="*/ 475342 h 531585"/>
              <a:gd name="connsiteX5" fmla="*/ 1741714 w 5947955"/>
              <a:gd name="connsiteY5" fmla="*/ 170542 h 531585"/>
              <a:gd name="connsiteX6" fmla="*/ 2035629 w 5947955"/>
              <a:gd name="connsiteY6" fmla="*/ 486228 h 531585"/>
              <a:gd name="connsiteX7" fmla="*/ 2481943 w 5947955"/>
              <a:gd name="connsiteY7" fmla="*/ 137885 h 531585"/>
              <a:gd name="connsiteX8" fmla="*/ 2841172 w 5947955"/>
              <a:gd name="connsiteY8" fmla="*/ 518885 h 531585"/>
              <a:gd name="connsiteX9" fmla="*/ 3102429 w 5947955"/>
              <a:gd name="connsiteY9" fmla="*/ 214085 h 531585"/>
              <a:gd name="connsiteX10" fmla="*/ 3407229 w 5947955"/>
              <a:gd name="connsiteY10" fmla="*/ 475342 h 531585"/>
              <a:gd name="connsiteX11" fmla="*/ 3842657 w 5947955"/>
              <a:gd name="connsiteY11" fmla="*/ 181428 h 531585"/>
              <a:gd name="connsiteX12" fmla="*/ 4114800 w 5947955"/>
              <a:gd name="connsiteY12" fmla="*/ 486228 h 531585"/>
              <a:gd name="connsiteX13" fmla="*/ 4561114 w 5947955"/>
              <a:gd name="connsiteY13" fmla="*/ 170542 h 531585"/>
              <a:gd name="connsiteX14" fmla="*/ 4876800 w 5947955"/>
              <a:gd name="connsiteY14" fmla="*/ 507999 h 531585"/>
              <a:gd name="connsiteX15" fmla="*/ 5127172 w 5947955"/>
              <a:gd name="connsiteY15" fmla="*/ 137885 h 531585"/>
              <a:gd name="connsiteX16" fmla="*/ 5431972 w 5947955"/>
              <a:gd name="connsiteY16" fmla="*/ 442685 h 531585"/>
              <a:gd name="connsiteX17" fmla="*/ 5834743 w 5947955"/>
              <a:gd name="connsiteY17" fmla="*/ 170542 h 531585"/>
              <a:gd name="connsiteX18" fmla="*/ 5947955 w 5947955"/>
              <a:gd name="connsiteY18" fmla="*/ 327296 h 531585"/>
              <a:gd name="connsiteX0" fmla="*/ 0 w 5947955"/>
              <a:gd name="connsiteY0" fmla="*/ 168729 h 486229"/>
              <a:gd name="connsiteX1" fmla="*/ 304800 w 5947955"/>
              <a:gd name="connsiteY1" fmla="*/ 38100 h 486229"/>
              <a:gd name="connsiteX2" fmla="*/ 707572 w 5947955"/>
              <a:gd name="connsiteY2" fmla="*/ 397329 h 486229"/>
              <a:gd name="connsiteX3" fmla="*/ 1077686 w 5947955"/>
              <a:gd name="connsiteY3" fmla="*/ 103414 h 486229"/>
              <a:gd name="connsiteX4" fmla="*/ 1436914 w 5947955"/>
              <a:gd name="connsiteY4" fmla="*/ 429986 h 486229"/>
              <a:gd name="connsiteX5" fmla="*/ 1741714 w 5947955"/>
              <a:gd name="connsiteY5" fmla="*/ 125186 h 486229"/>
              <a:gd name="connsiteX6" fmla="*/ 2035629 w 5947955"/>
              <a:gd name="connsiteY6" fmla="*/ 440872 h 486229"/>
              <a:gd name="connsiteX7" fmla="*/ 2481943 w 5947955"/>
              <a:gd name="connsiteY7" fmla="*/ 92529 h 486229"/>
              <a:gd name="connsiteX8" fmla="*/ 2841172 w 5947955"/>
              <a:gd name="connsiteY8" fmla="*/ 473529 h 486229"/>
              <a:gd name="connsiteX9" fmla="*/ 3102429 w 5947955"/>
              <a:gd name="connsiteY9" fmla="*/ 168729 h 486229"/>
              <a:gd name="connsiteX10" fmla="*/ 3407229 w 5947955"/>
              <a:gd name="connsiteY10" fmla="*/ 429986 h 486229"/>
              <a:gd name="connsiteX11" fmla="*/ 3842657 w 5947955"/>
              <a:gd name="connsiteY11" fmla="*/ 136072 h 486229"/>
              <a:gd name="connsiteX12" fmla="*/ 4114800 w 5947955"/>
              <a:gd name="connsiteY12" fmla="*/ 440872 h 486229"/>
              <a:gd name="connsiteX13" fmla="*/ 4561114 w 5947955"/>
              <a:gd name="connsiteY13" fmla="*/ 125186 h 486229"/>
              <a:gd name="connsiteX14" fmla="*/ 4876800 w 5947955"/>
              <a:gd name="connsiteY14" fmla="*/ 462643 h 486229"/>
              <a:gd name="connsiteX15" fmla="*/ 5127172 w 5947955"/>
              <a:gd name="connsiteY15" fmla="*/ 92529 h 486229"/>
              <a:gd name="connsiteX16" fmla="*/ 5431972 w 5947955"/>
              <a:gd name="connsiteY16" fmla="*/ 397329 h 486229"/>
              <a:gd name="connsiteX17" fmla="*/ 5834743 w 5947955"/>
              <a:gd name="connsiteY17" fmla="*/ 125186 h 486229"/>
              <a:gd name="connsiteX18" fmla="*/ 5947955 w 5947955"/>
              <a:gd name="connsiteY18" fmla="*/ 281940 h 486229"/>
              <a:gd name="connsiteX0" fmla="*/ 0 w 5947955"/>
              <a:gd name="connsiteY0" fmla="*/ 168729 h 489857"/>
              <a:gd name="connsiteX1" fmla="*/ 304800 w 5947955"/>
              <a:gd name="connsiteY1" fmla="*/ 38100 h 489857"/>
              <a:gd name="connsiteX2" fmla="*/ 707572 w 5947955"/>
              <a:gd name="connsiteY2" fmla="*/ 397329 h 489857"/>
              <a:gd name="connsiteX3" fmla="*/ 1077686 w 5947955"/>
              <a:gd name="connsiteY3" fmla="*/ 103414 h 489857"/>
              <a:gd name="connsiteX4" fmla="*/ 1436914 w 5947955"/>
              <a:gd name="connsiteY4" fmla="*/ 429986 h 489857"/>
              <a:gd name="connsiteX5" fmla="*/ 1741714 w 5947955"/>
              <a:gd name="connsiteY5" fmla="*/ 125186 h 489857"/>
              <a:gd name="connsiteX6" fmla="*/ 2035629 w 5947955"/>
              <a:gd name="connsiteY6" fmla="*/ 440872 h 489857"/>
              <a:gd name="connsiteX7" fmla="*/ 2481943 w 5947955"/>
              <a:gd name="connsiteY7" fmla="*/ 92529 h 489857"/>
              <a:gd name="connsiteX8" fmla="*/ 2841172 w 5947955"/>
              <a:gd name="connsiteY8" fmla="*/ 473529 h 489857"/>
              <a:gd name="connsiteX9" fmla="*/ 3211286 w 5947955"/>
              <a:gd name="connsiteY9" fmla="*/ 190500 h 489857"/>
              <a:gd name="connsiteX10" fmla="*/ 3407229 w 5947955"/>
              <a:gd name="connsiteY10" fmla="*/ 429986 h 489857"/>
              <a:gd name="connsiteX11" fmla="*/ 3842657 w 5947955"/>
              <a:gd name="connsiteY11" fmla="*/ 136072 h 489857"/>
              <a:gd name="connsiteX12" fmla="*/ 4114800 w 5947955"/>
              <a:gd name="connsiteY12" fmla="*/ 440872 h 489857"/>
              <a:gd name="connsiteX13" fmla="*/ 4561114 w 5947955"/>
              <a:gd name="connsiteY13" fmla="*/ 125186 h 489857"/>
              <a:gd name="connsiteX14" fmla="*/ 4876800 w 5947955"/>
              <a:gd name="connsiteY14" fmla="*/ 462643 h 489857"/>
              <a:gd name="connsiteX15" fmla="*/ 5127172 w 5947955"/>
              <a:gd name="connsiteY15" fmla="*/ 92529 h 489857"/>
              <a:gd name="connsiteX16" fmla="*/ 5431972 w 5947955"/>
              <a:gd name="connsiteY16" fmla="*/ 397329 h 489857"/>
              <a:gd name="connsiteX17" fmla="*/ 5834743 w 5947955"/>
              <a:gd name="connsiteY17" fmla="*/ 125186 h 489857"/>
              <a:gd name="connsiteX18" fmla="*/ 5947955 w 5947955"/>
              <a:gd name="connsiteY18" fmla="*/ 281940 h 489857"/>
              <a:gd name="connsiteX0" fmla="*/ 0 w 5947955"/>
              <a:gd name="connsiteY0" fmla="*/ 168729 h 489857"/>
              <a:gd name="connsiteX1" fmla="*/ 304800 w 5947955"/>
              <a:gd name="connsiteY1" fmla="*/ 38100 h 489857"/>
              <a:gd name="connsiteX2" fmla="*/ 707572 w 5947955"/>
              <a:gd name="connsiteY2" fmla="*/ 397329 h 489857"/>
              <a:gd name="connsiteX3" fmla="*/ 1077686 w 5947955"/>
              <a:gd name="connsiteY3" fmla="*/ 103414 h 489857"/>
              <a:gd name="connsiteX4" fmla="*/ 1436914 w 5947955"/>
              <a:gd name="connsiteY4" fmla="*/ 429986 h 489857"/>
              <a:gd name="connsiteX5" fmla="*/ 1741714 w 5947955"/>
              <a:gd name="connsiteY5" fmla="*/ 125186 h 489857"/>
              <a:gd name="connsiteX6" fmla="*/ 2035629 w 5947955"/>
              <a:gd name="connsiteY6" fmla="*/ 440872 h 489857"/>
              <a:gd name="connsiteX7" fmla="*/ 2481943 w 5947955"/>
              <a:gd name="connsiteY7" fmla="*/ 92529 h 489857"/>
              <a:gd name="connsiteX8" fmla="*/ 2841172 w 5947955"/>
              <a:gd name="connsiteY8" fmla="*/ 473529 h 489857"/>
              <a:gd name="connsiteX9" fmla="*/ 3211286 w 5947955"/>
              <a:gd name="connsiteY9" fmla="*/ 190500 h 489857"/>
              <a:gd name="connsiteX10" fmla="*/ 3526972 w 5947955"/>
              <a:gd name="connsiteY10" fmla="*/ 419100 h 489857"/>
              <a:gd name="connsiteX11" fmla="*/ 3842657 w 5947955"/>
              <a:gd name="connsiteY11" fmla="*/ 136072 h 489857"/>
              <a:gd name="connsiteX12" fmla="*/ 4114800 w 5947955"/>
              <a:gd name="connsiteY12" fmla="*/ 440872 h 489857"/>
              <a:gd name="connsiteX13" fmla="*/ 4561114 w 5947955"/>
              <a:gd name="connsiteY13" fmla="*/ 125186 h 489857"/>
              <a:gd name="connsiteX14" fmla="*/ 4876800 w 5947955"/>
              <a:gd name="connsiteY14" fmla="*/ 462643 h 489857"/>
              <a:gd name="connsiteX15" fmla="*/ 5127172 w 5947955"/>
              <a:gd name="connsiteY15" fmla="*/ 92529 h 489857"/>
              <a:gd name="connsiteX16" fmla="*/ 5431972 w 5947955"/>
              <a:gd name="connsiteY16" fmla="*/ 397329 h 489857"/>
              <a:gd name="connsiteX17" fmla="*/ 5834743 w 5947955"/>
              <a:gd name="connsiteY17" fmla="*/ 125186 h 489857"/>
              <a:gd name="connsiteX18" fmla="*/ 5947955 w 5947955"/>
              <a:gd name="connsiteY18" fmla="*/ 281940 h 48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47955" h="489857">
                <a:moveTo>
                  <a:pt x="0" y="168729"/>
                </a:moveTo>
                <a:cubicBezTo>
                  <a:pt x="47172" y="85273"/>
                  <a:pt x="186871" y="0"/>
                  <a:pt x="304800" y="38100"/>
                </a:cubicBezTo>
                <a:cubicBezTo>
                  <a:pt x="422729" y="76200"/>
                  <a:pt x="578758" y="386443"/>
                  <a:pt x="707572" y="397329"/>
                </a:cubicBezTo>
                <a:cubicBezTo>
                  <a:pt x="836386" y="408215"/>
                  <a:pt x="956129" y="97971"/>
                  <a:pt x="1077686" y="103414"/>
                </a:cubicBezTo>
                <a:cubicBezTo>
                  <a:pt x="1199243" y="108857"/>
                  <a:pt x="1326243" y="426357"/>
                  <a:pt x="1436914" y="429986"/>
                </a:cubicBezTo>
                <a:cubicBezTo>
                  <a:pt x="1547585" y="433615"/>
                  <a:pt x="1641928" y="123372"/>
                  <a:pt x="1741714" y="125186"/>
                </a:cubicBezTo>
                <a:cubicBezTo>
                  <a:pt x="1841500" y="127000"/>
                  <a:pt x="1912258" y="446315"/>
                  <a:pt x="2035629" y="440872"/>
                </a:cubicBezTo>
                <a:cubicBezTo>
                  <a:pt x="2159000" y="435429"/>
                  <a:pt x="2347686" y="87086"/>
                  <a:pt x="2481943" y="92529"/>
                </a:cubicBezTo>
                <a:cubicBezTo>
                  <a:pt x="2616200" y="97972"/>
                  <a:pt x="2719615" y="457201"/>
                  <a:pt x="2841172" y="473529"/>
                </a:cubicBezTo>
                <a:cubicBezTo>
                  <a:pt x="2962729" y="489857"/>
                  <a:pt x="3096986" y="199571"/>
                  <a:pt x="3211286" y="190500"/>
                </a:cubicBezTo>
                <a:cubicBezTo>
                  <a:pt x="3325586" y="181429"/>
                  <a:pt x="3421744" y="428171"/>
                  <a:pt x="3526972" y="419100"/>
                </a:cubicBezTo>
                <a:cubicBezTo>
                  <a:pt x="3632201" y="410029"/>
                  <a:pt x="3744686" y="132443"/>
                  <a:pt x="3842657" y="136072"/>
                </a:cubicBezTo>
                <a:cubicBezTo>
                  <a:pt x="3940628" y="139701"/>
                  <a:pt x="3995057" y="442686"/>
                  <a:pt x="4114800" y="440872"/>
                </a:cubicBezTo>
                <a:cubicBezTo>
                  <a:pt x="4234543" y="439058"/>
                  <a:pt x="4434114" y="121558"/>
                  <a:pt x="4561114" y="125186"/>
                </a:cubicBezTo>
                <a:cubicBezTo>
                  <a:pt x="4688114" y="128814"/>
                  <a:pt x="4782457" y="468086"/>
                  <a:pt x="4876800" y="462643"/>
                </a:cubicBezTo>
                <a:cubicBezTo>
                  <a:pt x="4971143" y="457200"/>
                  <a:pt x="5034643" y="103415"/>
                  <a:pt x="5127172" y="92529"/>
                </a:cubicBezTo>
                <a:cubicBezTo>
                  <a:pt x="5219701" y="81643"/>
                  <a:pt x="5314043" y="391886"/>
                  <a:pt x="5431972" y="397329"/>
                </a:cubicBezTo>
                <a:cubicBezTo>
                  <a:pt x="5549901" y="402772"/>
                  <a:pt x="5724071" y="90715"/>
                  <a:pt x="5834743" y="125186"/>
                </a:cubicBezTo>
                <a:cubicBezTo>
                  <a:pt x="5934529" y="116115"/>
                  <a:pt x="5943601" y="248556"/>
                  <a:pt x="5947955" y="28194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Freeform 15"/>
          <p:cNvSpPr/>
          <p:nvPr/>
        </p:nvSpPr>
        <p:spPr bwMode="auto">
          <a:xfrm rot="2341181" flipV="1">
            <a:off x="2352675" y="3573463"/>
            <a:ext cx="4662488" cy="490537"/>
          </a:xfrm>
          <a:custGeom>
            <a:avLst/>
            <a:gdLst>
              <a:gd name="connsiteX0" fmla="*/ 954314 w 7964714"/>
              <a:gd name="connsiteY0" fmla="*/ 332015 h 453572"/>
              <a:gd name="connsiteX1" fmla="*/ 1280885 w 7964714"/>
              <a:gd name="connsiteY1" fmla="*/ 5443 h 453572"/>
              <a:gd name="connsiteX2" fmla="*/ 1683657 w 7964714"/>
              <a:gd name="connsiteY2" fmla="*/ 364672 h 453572"/>
              <a:gd name="connsiteX3" fmla="*/ 2053771 w 7964714"/>
              <a:gd name="connsiteY3" fmla="*/ 70757 h 453572"/>
              <a:gd name="connsiteX4" fmla="*/ 2412999 w 7964714"/>
              <a:gd name="connsiteY4" fmla="*/ 397329 h 453572"/>
              <a:gd name="connsiteX5" fmla="*/ 2717799 w 7964714"/>
              <a:gd name="connsiteY5" fmla="*/ 92529 h 453572"/>
              <a:gd name="connsiteX6" fmla="*/ 3011714 w 7964714"/>
              <a:gd name="connsiteY6" fmla="*/ 408215 h 453572"/>
              <a:gd name="connsiteX7" fmla="*/ 3458028 w 7964714"/>
              <a:gd name="connsiteY7" fmla="*/ 59872 h 453572"/>
              <a:gd name="connsiteX8" fmla="*/ 3817257 w 7964714"/>
              <a:gd name="connsiteY8" fmla="*/ 440872 h 453572"/>
              <a:gd name="connsiteX9" fmla="*/ 4078514 w 7964714"/>
              <a:gd name="connsiteY9" fmla="*/ 136072 h 453572"/>
              <a:gd name="connsiteX10" fmla="*/ 4383314 w 7964714"/>
              <a:gd name="connsiteY10" fmla="*/ 397329 h 453572"/>
              <a:gd name="connsiteX11" fmla="*/ 4818742 w 7964714"/>
              <a:gd name="connsiteY11" fmla="*/ 103415 h 453572"/>
              <a:gd name="connsiteX12" fmla="*/ 5090885 w 7964714"/>
              <a:gd name="connsiteY12" fmla="*/ 408215 h 453572"/>
              <a:gd name="connsiteX13" fmla="*/ 5537199 w 7964714"/>
              <a:gd name="connsiteY13" fmla="*/ 92529 h 453572"/>
              <a:gd name="connsiteX14" fmla="*/ 5852885 w 7964714"/>
              <a:gd name="connsiteY14" fmla="*/ 429986 h 453572"/>
              <a:gd name="connsiteX15" fmla="*/ 6103257 w 7964714"/>
              <a:gd name="connsiteY15" fmla="*/ 59872 h 453572"/>
              <a:gd name="connsiteX16" fmla="*/ 6408057 w 7964714"/>
              <a:gd name="connsiteY16" fmla="*/ 364672 h 453572"/>
              <a:gd name="connsiteX17" fmla="*/ 6712857 w 7964714"/>
              <a:gd name="connsiteY17" fmla="*/ 157843 h 453572"/>
              <a:gd name="connsiteX18" fmla="*/ 7006771 w 7964714"/>
              <a:gd name="connsiteY18" fmla="*/ 310243 h 453572"/>
              <a:gd name="connsiteX19" fmla="*/ 954314 w 7964714"/>
              <a:gd name="connsiteY19" fmla="*/ 332015 h 453572"/>
              <a:gd name="connsiteX0" fmla="*/ 7006771 w 7964714"/>
              <a:gd name="connsiteY0" fmla="*/ 310243 h 453572"/>
              <a:gd name="connsiteX1" fmla="*/ 954314 w 7964714"/>
              <a:gd name="connsiteY1" fmla="*/ 332015 h 453572"/>
              <a:gd name="connsiteX2" fmla="*/ 1280885 w 7964714"/>
              <a:gd name="connsiteY2" fmla="*/ 5443 h 453572"/>
              <a:gd name="connsiteX3" fmla="*/ 1683657 w 7964714"/>
              <a:gd name="connsiteY3" fmla="*/ 364672 h 453572"/>
              <a:gd name="connsiteX4" fmla="*/ 2053771 w 7964714"/>
              <a:gd name="connsiteY4" fmla="*/ 70757 h 453572"/>
              <a:gd name="connsiteX5" fmla="*/ 2412999 w 7964714"/>
              <a:gd name="connsiteY5" fmla="*/ 397329 h 453572"/>
              <a:gd name="connsiteX6" fmla="*/ 2717799 w 7964714"/>
              <a:gd name="connsiteY6" fmla="*/ 92529 h 453572"/>
              <a:gd name="connsiteX7" fmla="*/ 3011714 w 7964714"/>
              <a:gd name="connsiteY7" fmla="*/ 408215 h 453572"/>
              <a:gd name="connsiteX8" fmla="*/ 3458028 w 7964714"/>
              <a:gd name="connsiteY8" fmla="*/ 59872 h 453572"/>
              <a:gd name="connsiteX9" fmla="*/ 3817257 w 7964714"/>
              <a:gd name="connsiteY9" fmla="*/ 440872 h 453572"/>
              <a:gd name="connsiteX10" fmla="*/ 4078514 w 7964714"/>
              <a:gd name="connsiteY10" fmla="*/ 136072 h 453572"/>
              <a:gd name="connsiteX11" fmla="*/ 4383314 w 7964714"/>
              <a:gd name="connsiteY11" fmla="*/ 397329 h 453572"/>
              <a:gd name="connsiteX12" fmla="*/ 4818742 w 7964714"/>
              <a:gd name="connsiteY12" fmla="*/ 103415 h 453572"/>
              <a:gd name="connsiteX13" fmla="*/ 5090885 w 7964714"/>
              <a:gd name="connsiteY13" fmla="*/ 408215 h 453572"/>
              <a:gd name="connsiteX14" fmla="*/ 5537199 w 7964714"/>
              <a:gd name="connsiteY14" fmla="*/ 92529 h 453572"/>
              <a:gd name="connsiteX15" fmla="*/ 5852885 w 7964714"/>
              <a:gd name="connsiteY15" fmla="*/ 429986 h 453572"/>
              <a:gd name="connsiteX16" fmla="*/ 6103257 w 7964714"/>
              <a:gd name="connsiteY16" fmla="*/ 59872 h 453572"/>
              <a:gd name="connsiteX17" fmla="*/ 6408057 w 7964714"/>
              <a:gd name="connsiteY17" fmla="*/ 364672 h 453572"/>
              <a:gd name="connsiteX18" fmla="*/ 6712857 w 7964714"/>
              <a:gd name="connsiteY18" fmla="*/ 157843 h 453572"/>
              <a:gd name="connsiteX19" fmla="*/ 7098211 w 7964714"/>
              <a:gd name="connsiteY19" fmla="*/ 401683 h 453572"/>
              <a:gd name="connsiteX0" fmla="*/ 954314 w 7964714"/>
              <a:gd name="connsiteY0" fmla="*/ 332015 h 453572"/>
              <a:gd name="connsiteX1" fmla="*/ 1280885 w 7964714"/>
              <a:gd name="connsiteY1" fmla="*/ 5443 h 453572"/>
              <a:gd name="connsiteX2" fmla="*/ 1683657 w 7964714"/>
              <a:gd name="connsiteY2" fmla="*/ 364672 h 453572"/>
              <a:gd name="connsiteX3" fmla="*/ 2053771 w 7964714"/>
              <a:gd name="connsiteY3" fmla="*/ 70757 h 453572"/>
              <a:gd name="connsiteX4" fmla="*/ 2412999 w 7964714"/>
              <a:gd name="connsiteY4" fmla="*/ 397329 h 453572"/>
              <a:gd name="connsiteX5" fmla="*/ 2717799 w 7964714"/>
              <a:gd name="connsiteY5" fmla="*/ 92529 h 453572"/>
              <a:gd name="connsiteX6" fmla="*/ 3011714 w 7964714"/>
              <a:gd name="connsiteY6" fmla="*/ 408215 h 453572"/>
              <a:gd name="connsiteX7" fmla="*/ 3458028 w 7964714"/>
              <a:gd name="connsiteY7" fmla="*/ 59872 h 453572"/>
              <a:gd name="connsiteX8" fmla="*/ 3817257 w 7964714"/>
              <a:gd name="connsiteY8" fmla="*/ 440872 h 453572"/>
              <a:gd name="connsiteX9" fmla="*/ 4078514 w 7964714"/>
              <a:gd name="connsiteY9" fmla="*/ 136072 h 453572"/>
              <a:gd name="connsiteX10" fmla="*/ 4383314 w 7964714"/>
              <a:gd name="connsiteY10" fmla="*/ 397329 h 453572"/>
              <a:gd name="connsiteX11" fmla="*/ 4818742 w 7964714"/>
              <a:gd name="connsiteY11" fmla="*/ 103415 h 453572"/>
              <a:gd name="connsiteX12" fmla="*/ 5090885 w 7964714"/>
              <a:gd name="connsiteY12" fmla="*/ 408215 h 453572"/>
              <a:gd name="connsiteX13" fmla="*/ 5537199 w 7964714"/>
              <a:gd name="connsiteY13" fmla="*/ 92529 h 453572"/>
              <a:gd name="connsiteX14" fmla="*/ 5852885 w 7964714"/>
              <a:gd name="connsiteY14" fmla="*/ 429986 h 453572"/>
              <a:gd name="connsiteX15" fmla="*/ 6103257 w 7964714"/>
              <a:gd name="connsiteY15" fmla="*/ 59872 h 453572"/>
              <a:gd name="connsiteX16" fmla="*/ 6408057 w 7964714"/>
              <a:gd name="connsiteY16" fmla="*/ 364672 h 453572"/>
              <a:gd name="connsiteX17" fmla="*/ 6712857 w 7964714"/>
              <a:gd name="connsiteY17" fmla="*/ 157843 h 453572"/>
              <a:gd name="connsiteX18" fmla="*/ 7098211 w 7964714"/>
              <a:gd name="connsiteY18" fmla="*/ 401683 h 453572"/>
              <a:gd name="connsiteX0" fmla="*/ 954314 w 7098211"/>
              <a:gd name="connsiteY0" fmla="*/ 332015 h 453572"/>
              <a:gd name="connsiteX1" fmla="*/ 1280885 w 7098211"/>
              <a:gd name="connsiteY1" fmla="*/ 5443 h 453572"/>
              <a:gd name="connsiteX2" fmla="*/ 1683657 w 7098211"/>
              <a:gd name="connsiteY2" fmla="*/ 364672 h 453572"/>
              <a:gd name="connsiteX3" fmla="*/ 2053771 w 7098211"/>
              <a:gd name="connsiteY3" fmla="*/ 70757 h 453572"/>
              <a:gd name="connsiteX4" fmla="*/ 2412999 w 7098211"/>
              <a:gd name="connsiteY4" fmla="*/ 397329 h 453572"/>
              <a:gd name="connsiteX5" fmla="*/ 2717799 w 7098211"/>
              <a:gd name="connsiteY5" fmla="*/ 92529 h 453572"/>
              <a:gd name="connsiteX6" fmla="*/ 3011714 w 7098211"/>
              <a:gd name="connsiteY6" fmla="*/ 408215 h 453572"/>
              <a:gd name="connsiteX7" fmla="*/ 3458028 w 7098211"/>
              <a:gd name="connsiteY7" fmla="*/ 59872 h 453572"/>
              <a:gd name="connsiteX8" fmla="*/ 3817257 w 7098211"/>
              <a:gd name="connsiteY8" fmla="*/ 440872 h 453572"/>
              <a:gd name="connsiteX9" fmla="*/ 4078514 w 7098211"/>
              <a:gd name="connsiteY9" fmla="*/ 136072 h 453572"/>
              <a:gd name="connsiteX10" fmla="*/ 4383314 w 7098211"/>
              <a:gd name="connsiteY10" fmla="*/ 397329 h 453572"/>
              <a:gd name="connsiteX11" fmla="*/ 4818742 w 7098211"/>
              <a:gd name="connsiteY11" fmla="*/ 103415 h 453572"/>
              <a:gd name="connsiteX12" fmla="*/ 5090885 w 7098211"/>
              <a:gd name="connsiteY12" fmla="*/ 408215 h 453572"/>
              <a:gd name="connsiteX13" fmla="*/ 5537199 w 7098211"/>
              <a:gd name="connsiteY13" fmla="*/ 92529 h 453572"/>
              <a:gd name="connsiteX14" fmla="*/ 5852885 w 7098211"/>
              <a:gd name="connsiteY14" fmla="*/ 429986 h 453572"/>
              <a:gd name="connsiteX15" fmla="*/ 6103257 w 7098211"/>
              <a:gd name="connsiteY15" fmla="*/ 59872 h 453572"/>
              <a:gd name="connsiteX16" fmla="*/ 6408057 w 7098211"/>
              <a:gd name="connsiteY16" fmla="*/ 364672 h 453572"/>
              <a:gd name="connsiteX17" fmla="*/ 6712857 w 7098211"/>
              <a:gd name="connsiteY17" fmla="*/ 157843 h 453572"/>
              <a:gd name="connsiteX18" fmla="*/ 7098211 w 7098211"/>
              <a:gd name="connsiteY18" fmla="*/ 401683 h 453572"/>
              <a:gd name="connsiteX0" fmla="*/ 0 w 6143897"/>
              <a:gd name="connsiteY0" fmla="*/ 332015 h 453572"/>
              <a:gd name="connsiteX1" fmla="*/ 326571 w 6143897"/>
              <a:gd name="connsiteY1" fmla="*/ 5443 h 453572"/>
              <a:gd name="connsiteX2" fmla="*/ 729343 w 6143897"/>
              <a:gd name="connsiteY2" fmla="*/ 364672 h 453572"/>
              <a:gd name="connsiteX3" fmla="*/ 1099457 w 6143897"/>
              <a:gd name="connsiteY3" fmla="*/ 70757 h 453572"/>
              <a:gd name="connsiteX4" fmla="*/ 1458685 w 6143897"/>
              <a:gd name="connsiteY4" fmla="*/ 397329 h 453572"/>
              <a:gd name="connsiteX5" fmla="*/ 1763485 w 6143897"/>
              <a:gd name="connsiteY5" fmla="*/ 92529 h 453572"/>
              <a:gd name="connsiteX6" fmla="*/ 2057400 w 6143897"/>
              <a:gd name="connsiteY6" fmla="*/ 408215 h 453572"/>
              <a:gd name="connsiteX7" fmla="*/ 2503714 w 6143897"/>
              <a:gd name="connsiteY7" fmla="*/ 59872 h 453572"/>
              <a:gd name="connsiteX8" fmla="*/ 2862943 w 6143897"/>
              <a:gd name="connsiteY8" fmla="*/ 440872 h 453572"/>
              <a:gd name="connsiteX9" fmla="*/ 3124200 w 6143897"/>
              <a:gd name="connsiteY9" fmla="*/ 136072 h 453572"/>
              <a:gd name="connsiteX10" fmla="*/ 3429000 w 6143897"/>
              <a:gd name="connsiteY10" fmla="*/ 397329 h 453572"/>
              <a:gd name="connsiteX11" fmla="*/ 3864428 w 6143897"/>
              <a:gd name="connsiteY11" fmla="*/ 103415 h 453572"/>
              <a:gd name="connsiteX12" fmla="*/ 4136571 w 6143897"/>
              <a:gd name="connsiteY12" fmla="*/ 408215 h 453572"/>
              <a:gd name="connsiteX13" fmla="*/ 4582885 w 6143897"/>
              <a:gd name="connsiteY13" fmla="*/ 92529 h 453572"/>
              <a:gd name="connsiteX14" fmla="*/ 4898571 w 6143897"/>
              <a:gd name="connsiteY14" fmla="*/ 429986 h 453572"/>
              <a:gd name="connsiteX15" fmla="*/ 5148943 w 6143897"/>
              <a:gd name="connsiteY15" fmla="*/ 59872 h 453572"/>
              <a:gd name="connsiteX16" fmla="*/ 5453743 w 6143897"/>
              <a:gd name="connsiteY16" fmla="*/ 364672 h 453572"/>
              <a:gd name="connsiteX17" fmla="*/ 5758543 w 6143897"/>
              <a:gd name="connsiteY17" fmla="*/ 157843 h 453572"/>
              <a:gd name="connsiteX18" fmla="*/ 6143897 w 6143897"/>
              <a:gd name="connsiteY18" fmla="*/ 401683 h 453572"/>
              <a:gd name="connsiteX0" fmla="*/ 0 w 6143897"/>
              <a:gd name="connsiteY0" fmla="*/ 332015 h 453572"/>
              <a:gd name="connsiteX1" fmla="*/ 326571 w 6143897"/>
              <a:gd name="connsiteY1" fmla="*/ 5443 h 453572"/>
              <a:gd name="connsiteX2" fmla="*/ 729343 w 6143897"/>
              <a:gd name="connsiteY2" fmla="*/ 364672 h 453572"/>
              <a:gd name="connsiteX3" fmla="*/ 1099457 w 6143897"/>
              <a:gd name="connsiteY3" fmla="*/ 70757 h 453572"/>
              <a:gd name="connsiteX4" fmla="*/ 1458685 w 6143897"/>
              <a:gd name="connsiteY4" fmla="*/ 397329 h 453572"/>
              <a:gd name="connsiteX5" fmla="*/ 1763485 w 6143897"/>
              <a:gd name="connsiteY5" fmla="*/ 92529 h 453572"/>
              <a:gd name="connsiteX6" fmla="*/ 2057400 w 6143897"/>
              <a:gd name="connsiteY6" fmla="*/ 408215 h 453572"/>
              <a:gd name="connsiteX7" fmla="*/ 2503714 w 6143897"/>
              <a:gd name="connsiteY7" fmla="*/ 59872 h 453572"/>
              <a:gd name="connsiteX8" fmla="*/ 2862943 w 6143897"/>
              <a:gd name="connsiteY8" fmla="*/ 440872 h 453572"/>
              <a:gd name="connsiteX9" fmla="*/ 3124200 w 6143897"/>
              <a:gd name="connsiteY9" fmla="*/ 136072 h 453572"/>
              <a:gd name="connsiteX10" fmla="*/ 3429000 w 6143897"/>
              <a:gd name="connsiteY10" fmla="*/ 397329 h 453572"/>
              <a:gd name="connsiteX11" fmla="*/ 3864428 w 6143897"/>
              <a:gd name="connsiteY11" fmla="*/ 103415 h 453572"/>
              <a:gd name="connsiteX12" fmla="*/ 4136571 w 6143897"/>
              <a:gd name="connsiteY12" fmla="*/ 408215 h 453572"/>
              <a:gd name="connsiteX13" fmla="*/ 4582885 w 6143897"/>
              <a:gd name="connsiteY13" fmla="*/ 92529 h 453572"/>
              <a:gd name="connsiteX14" fmla="*/ 4898571 w 6143897"/>
              <a:gd name="connsiteY14" fmla="*/ 429986 h 453572"/>
              <a:gd name="connsiteX15" fmla="*/ 5148943 w 6143897"/>
              <a:gd name="connsiteY15" fmla="*/ 59872 h 453572"/>
              <a:gd name="connsiteX16" fmla="*/ 5453743 w 6143897"/>
              <a:gd name="connsiteY16" fmla="*/ 364672 h 453572"/>
              <a:gd name="connsiteX17" fmla="*/ 5856514 w 6143897"/>
              <a:gd name="connsiteY17" fmla="*/ 92529 h 453572"/>
              <a:gd name="connsiteX18" fmla="*/ 6143897 w 6143897"/>
              <a:gd name="connsiteY18" fmla="*/ 401683 h 453572"/>
              <a:gd name="connsiteX0" fmla="*/ 0 w 6143897"/>
              <a:gd name="connsiteY0" fmla="*/ 332015 h 453572"/>
              <a:gd name="connsiteX1" fmla="*/ 326571 w 6143897"/>
              <a:gd name="connsiteY1" fmla="*/ 5443 h 453572"/>
              <a:gd name="connsiteX2" fmla="*/ 729343 w 6143897"/>
              <a:gd name="connsiteY2" fmla="*/ 364672 h 453572"/>
              <a:gd name="connsiteX3" fmla="*/ 1099457 w 6143897"/>
              <a:gd name="connsiteY3" fmla="*/ 70757 h 453572"/>
              <a:gd name="connsiteX4" fmla="*/ 1458685 w 6143897"/>
              <a:gd name="connsiteY4" fmla="*/ 397329 h 453572"/>
              <a:gd name="connsiteX5" fmla="*/ 1763485 w 6143897"/>
              <a:gd name="connsiteY5" fmla="*/ 92529 h 453572"/>
              <a:gd name="connsiteX6" fmla="*/ 2057400 w 6143897"/>
              <a:gd name="connsiteY6" fmla="*/ 408215 h 453572"/>
              <a:gd name="connsiteX7" fmla="*/ 2503714 w 6143897"/>
              <a:gd name="connsiteY7" fmla="*/ 59872 h 453572"/>
              <a:gd name="connsiteX8" fmla="*/ 2862943 w 6143897"/>
              <a:gd name="connsiteY8" fmla="*/ 440872 h 453572"/>
              <a:gd name="connsiteX9" fmla="*/ 3124200 w 6143897"/>
              <a:gd name="connsiteY9" fmla="*/ 136072 h 453572"/>
              <a:gd name="connsiteX10" fmla="*/ 3429000 w 6143897"/>
              <a:gd name="connsiteY10" fmla="*/ 397329 h 453572"/>
              <a:gd name="connsiteX11" fmla="*/ 3864428 w 6143897"/>
              <a:gd name="connsiteY11" fmla="*/ 103415 h 453572"/>
              <a:gd name="connsiteX12" fmla="*/ 4136571 w 6143897"/>
              <a:gd name="connsiteY12" fmla="*/ 408215 h 453572"/>
              <a:gd name="connsiteX13" fmla="*/ 4582885 w 6143897"/>
              <a:gd name="connsiteY13" fmla="*/ 92529 h 453572"/>
              <a:gd name="connsiteX14" fmla="*/ 4898571 w 6143897"/>
              <a:gd name="connsiteY14" fmla="*/ 429986 h 453572"/>
              <a:gd name="connsiteX15" fmla="*/ 5148943 w 6143897"/>
              <a:gd name="connsiteY15" fmla="*/ 59872 h 453572"/>
              <a:gd name="connsiteX16" fmla="*/ 5453743 w 6143897"/>
              <a:gd name="connsiteY16" fmla="*/ 364672 h 453572"/>
              <a:gd name="connsiteX17" fmla="*/ 5856514 w 6143897"/>
              <a:gd name="connsiteY17" fmla="*/ 92529 h 453572"/>
              <a:gd name="connsiteX18" fmla="*/ 6143897 w 6143897"/>
              <a:gd name="connsiteY18" fmla="*/ 401683 h 453572"/>
              <a:gd name="connsiteX0" fmla="*/ 0 w 5969726"/>
              <a:gd name="connsiteY0" fmla="*/ 332015 h 453572"/>
              <a:gd name="connsiteX1" fmla="*/ 326571 w 5969726"/>
              <a:gd name="connsiteY1" fmla="*/ 5443 h 453572"/>
              <a:gd name="connsiteX2" fmla="*/ 729343 w 5969726"/>
              <a:gd name="connsiteY2" fmla="*/ 364672 h 453572"/>
              <a:gd name="connsiteX3" fmla="*/ 1099457 w 5969726"/>
              <a:gd name="connsiteY3" fmla="*/ 70757 h 453572"/>
              <a:gd name="connsiteX4" fmla="*/ 1458685 w 5969726"/>
              <a:gd name="connsiteY4" fmla="*/ 397329 h 453572"/>
              <a:gd name="connsiteX5" fmla="*/ 1763485 w 5969726"/>
              <a:gd name="connsiteY5" fmla="*/ 92529 h 453572"/>
              <a:gd name="connsiteX6" fmla="*/ 2057400 w 5969726"/>
              <a:gd name="connsiteY6" fmla="*/ 408215 h 453572"/>
              <a:gd name="connsiteX7" fmla="*/ 2503714 w 5969726"/>
              <a:gd name="connsiteY7" fmla="*/ 59872 h 453572"/>
              <a:gd name="connsiteX8" fmla="*/ 2862943 w 5969726"/>
              <a:gd name="connsiteY8" fmla="*/ 440872 h 453572"/>
              <a:gd name="connsiteX9" fmla="*/ 3124200 w 5969726"/>
              <a:gd name="connsiteY9" fmla="*/ 136072 h 453572"/>
              <a:gd name="connsiteX10" fmla="*/ 3429000 w 5969726"/>
              <a:gd name="connsiteY10" fmla="*/ 397329 h 453572"/>
              <a:gd name="connsiteX11" fmla="*/ 3864428 w 5969726"/>
              <a:gd name="connsiteY11" fmla="*/ 103415 h 453572"/>
              <a:gd name="connsiteX12" fmla="*/ 4136571 w 5969726"/>
              <a:gd name="connsiteY12" fmla="*/ 408215 h 453572"/>
              <a:gd name="connsiteX13" fmla="*/ 4582885 w 5969726"/>
              <a:gd name="connsiteY13" fmla="*/ 92529 h 453572"/>
              <a:gd name="connsiteX14" fmla="*/ 4898571 w 5969726"/>
              <a:gd name="connsiteY14" fmla="*/ 429986 h 453572"/>
              <a:gd name="connsiteX15" fmla="*/ 5148943 w 5969726"/>
              <a:gd name="connsiteY15" fmla="*/ 59872 h 453572"/>
              <a:gd name="connsiteX16" fmla="*/ 5453743 w 5969726"/>
              <a:gd name="connsiteY16" fmla="*/ 364672 h 453572"/>
              <a:gd name="connsiteX17" fmla="*/ 5856514 w 5969726"/>
              <a:gd name="connsiteY17" fmla="*/ 92529 h 453572"/>
              <a:gd name="connsiteX18" fmla="*/ 5969726 w 5969726"/>
              <a:gd name="connsiteY18" fmla="*/ 249283 h 453572"/>
              <a:gd name="connsiteX0" fmla="*/ 0 w 5969726"/>
              <a:gd name="connsiteY0" fmla="*/ 332015 h 453572"/>
              <a:gd name="connsiteX1" fmla="*/ 326571 w 5969726"/>
              <a:gd name="connsiteY1" fmla="*/ 5443 h 453572"/>
              <a:gd name="connsiteX2" fmla="*/ 729343 w 5969726"/>
              <a:gd name="connsiteY2" fmla="*/ 364672 h 453572"/>
              <a:gd name="connsiteX3" fmla="*/ 1099457 w 5969726"/>
              <a:gd name="connsiteY3" fmla="*/ 70757 h 453572"/>
              <a:gd name="connsiteX4" fmla="*/ 1458685 w 5969726"/>
              <a:gd name="connsiteY4" fmla="*/ 397329 h 453572"/>
              <a:gd name="connsiteX5" fmla="*/ 1763485 w 5969726"/>
              <a:gd name="connsiteY5" fmla="*/ 92529 h 453572"/>
              <a:gd name="connsiteX6" fmla="*/ 2057400 w 5969726"/>
              <a:gd name="connsiteY6" fmla="*/ 408215 h 453572"/>
              <a:gd name="connsiteX7" fmla="*/ 2503714 w 5969726"/>
              <a:gd name="connsiteY7" fmla="*/ 59872 h 453572"/>
              <a:gd name="connsiteX8" fmla="*/ 2862943 w 5969726"/>
              <a:gd name="connsiteY8" fmla="*/ 440872 h 453572"/>
              <a:gd name="connsiteX9" fmla="*/ 3124200 w 5969726"/>
              <a:gd name="connsiteY9" fmla="*/ 136072 h 453572"/>
              <a:gd name="connsiteX10" fmla="*/ 3429000 w 5969726"/>
              <a:gd name="connsiteY10" fmla="*/ 397329 h 453572"/>
              <a:gd name="connsiteX11" fmla="*/ 3864428 w 5969726"/>
              <a:gd name="connsiteY11" fmla="*/ 103415 h 453572"/>
              <a:gd name="connsiteX12" fmla="*/ 4136571 w 5969726"/>
              <a:gd name="connsiteY12" fmla="*/ 408215 h 453572"/>
              <a:gd name="connsiteX13" fmla="*/ 4582885 w 5969726"/>
              <a:gd name="connsiteY13" fmla="*/ 92529 h 453572"/>
              <a:gd name="connsiteX14" fmla="*/ 4898571 w 5969726"/>
              <a:gd name="connsiteY14" fmla="*/ 429986 h 453572"/>
              <a:gd name="connsiteX15" fmla="*/ 5148943 w 5969726"/>
              <a:gd name="connsiteY15" fmla="*/ 59872 h 453572"/>
              <a:gd name="connsiteX16" fmla="*/ 5453743 w 5969726"/>
              <a:gd name="connsiteY16" fmla="*/ 364672 h 453572"/>
              <a:gd name="connsiteX17" fmla="*/ 5856514 w 5969726"/>
              <a:gd name="connsiteY17" fmla="*/ 92529 h 453572"/>
              <a:gd name="connsiteX18" fmla="*/ 5969726 w 5969726"/>
              <a:gd name="connsiteY18" fmla="*/ 249283 h 453572"/>
              <a:gd name="connsiteX0" fmla="*/ 0 w 5947955"/>
              <a:gd name="connsiteY0" fmla="*/ 214085 h 531585"/>
              <a:gd name="connsiteX1" fmla="*/ 304800 w 5947955"/>
              <a:gd name="connsiteY1" fmla="*/ 83456 h 531585"/>
              <a:gd name="connsiteX2" fmla="*/ 707572 w 5947955"/>
              <a:gd name="connsiteY2" fmla="*/ 442685 h 531585"/>
              <a:gd name="connsiteX3" fmla="*/ 1077686 w 5947955"/>
              <a:gd name="connsiteY3" fmla="*/ 148770 h 531585"/>
              <a:gd name="connsiteX4" fmla="*/ 1436914 w 5947955"/>
              <a:gd name="connsiteY4" fmla="*/ 475342 h 531585"/>
              <a:gd name="connsiteX5" fmla="*/ 1741714 w 5947955"/>
              <a:gd name="connsiteY5" fmla="*/ 170542 h 531585"/>
              <a:gd name="connsiteX6" fmla="*/ 2035629 w 5947955"/>
              <a:gd name="connsiteY6" fmla="*/ 486228 h 531585"/>
              <a:gd name="connsiteX7" fmla="*/ 2481943 w 5947955"/>
              <a:gd name="connsiteY7" fmla="*/ 137885 h 531585"/>
              <a:gd name="connsiteX8" fmla="*/ 2841172 w 5947955"/>
              <a:gd name="connsiteY8" fmla="*/ 518885 h 531585"/>
              <a:gd name="connsiteX9" fmla="*/ 3102429 w 5947955"/>
              <a:gd name="connsiteY9" fmla="*/ 214085 h 531585"/>
              <a:gd name="connsiteX10" fmla="*/ 3407229 w 5947955"/>
              <a:gd name="connsiteY10" fmla="*/ 475342 h 531585"/>
              <a:gd name="connsiteX11" fmla="*/ 3842657 w 5947955"/>
              <a:gd name="connsiteY11" fmla="*/ 181428 h 531585"/>
              <a:gd name="connsiteX12" fmla="*/ 4114800 w 5947955"/>
              <a:gd name="connsiteY12" fmla="*/ 486228 h 531585"/>
              <a:gd name="connsiteX13" fmla="*/ 4561114 w 5947955"/>
              <a:gd name="connsiteY13" fmla="*/ 170542 h 531585"/>
              <a:gd name="connsiteX14" fmla="*/ 4876800 w 5947955"/>
              <a:gd name="connsiteY14" fmla="*/ 507999 h 531585"/>
              <a:gd name="connsiteX15" fmla="*/ 5127172 w 5947955"/>
              <a:gd name="connsiteY15" fmla="*/ 137885 h 531585"/>
              <a:gd name="connsiteX16" fmla="*/ 5431972 w 5947955"/>
              <a:gd name="connsiteY16" fmla="*/ 442685 h 531585"/>
              <a:gd name="connsiteX17" fmla="*/ 5834743 w 5947955"/>
              <a:gd name="connsiteY17" fmla="*/ 170542 h 531585"/>
              <a:gd name="connsiteX18" fmla="*/ 5947955 w 5947955"/>
              <a:gd name="connsiteY18" fmla="*/ 327296 h 531585"/>
              <a:gd name="connsiteX0" fmla="*/ 0 w 5947955"/>
              <a:gd name="connsiteY0" fmla="*/ 168729 h 486229"/>
              <a:gd name="connsiteX1" fmla="*/ 304800 w 5947955"/>
              <a:gd name="connsiteY1" fmla="*/ 38100 h 486229"/>
              <a:gd name="connsiteX2" fmla="*/ 707572 w 5947955"/>
              <a:gd name="connsiteY2" fmla="*/ 397329 h 486229"/>
              <a:gd name="connsiteX3" fmla="*/ 1077686 w 5947955"/>
              <a:gd name="connsiteY3" fmla="*/ 103414 h 486229"/>
              <a:gd name="connsiteX4" fmla="*/ 1436914 w 5947955"/>
              <a:gd name="connsiteY4" fmla="*/ 429986 h 486229"/>
              <a:gd name="connsiteX5" fmla="*/ 1741714 w 5947955"/>
              <a:gd name="connsiteY5" fmla="*/ 125186 h 486229"/>
              <a:gd name="connsiteX6" fmla="*/ 2035629 w 5947955"/>
              <a:gd name="connsiteY6" fmla="*/ 440872 h 486229"/>
              <a:gd name="connsiteX7" fmla="*/ 2481943 w 5947955"/>
              <a:gd name="connsiteY7" fmla="*/ 92529 h 486229"/>
              <a:gd name="connsiteX8" fmla="*/ 2841172 w 5947955"/>
              <a:gd name="connsiteY8" fmla="*/ 473529 h 486229"/>
              <a:gd name="connsiteX9" fmla="*/ 3102429 w 5947955"/>
              <a:gd name="connsiteY9" fmla="*/ 168729 h 486229"/>
              <a:gd name="connsiteX10" fmla="*/ 3407229 w 5947955"/>
              <a:gd name="connsiteY10" fmla="*/ 429986 h 486229"/>
              <a:gd name="connsiteX11" fmla="*/ 3842657 w 5947955"/>
              <a:gd name="connsiteY11" fmla="*/ 136072 h 486229"/>
              <a:gd name="connsiteX12" fmla="*/ 4114800 w 5947955"/>
              <a:gd name="connsiteY12" fmla="*/ 440872 h 486229"/>
              <a:gd name="connsiteX13" fmla="*/ 4561114 w 5947955"/>
              <a:gd name="connsiteY13" fmla="*/ 125186 h 486229"/>
              <a:gd name="connsiteX14" fmla="*/ 4876800 w 5947955"/>
              <a:gd name="connsiteY14" fmla="*/ 462643 h 486229"/>
              <a:gd name="connsiteX15" fmla="*/ 5127172 w 5947955"/>
              <a:gd name="connsiteY15" fmla="*/ 92529 h 486229"/>
              <a:gd name="connsiteX16" fmla="*/ 5431972 w 5947955"/>
              <a:gd name="connsiteY16" fmla="*/ 397329 h 486229"/>
              <a:gd name="connsiteX17" fmla="*/ 5834743 w 5947955"/>
              <a:gd name="connsiteY17" fmla="*/ 125186 h 486229"/>
              <a:gd name="connsiteX18" fmla="*/ 5947955 w 5947955"/>
              <a:gd name="connsiteY18" fmla="*/ 281940 h 486229"/>
              <a:gd name="connsiteX0" fmla="*/ 0 w 5947955"/>
              <a:gd name="connsiteY0" fmla="*/ 168729 h 489857"/>
              <a:gd name="connsiteX1" fmla="*/ 304800 w 5947955"/>
              <a:gd name="connsiteY1" fmla="*/ 38100 h 489857"/>
              <a:gd name="connsiteX2" fmla="*/ 707572 w 5947955"/>
              <a:gd name="connsiteY2" fmla="*/ 397329 h 489857"/>
              <a:gd name="connsiteX3" fmla="*/ 1077686 w 5947955"/>
              <a:gd name="connsiteY3" fmla="*/ 103414 h 489857"/>
              <a:gd name="connsiteX4" fmla="*/ 1436914 w 5947955"/>
              <a:gd name="connsiteY4" fmla="*/ 429986 h 489857"/>
              <a:gd name="connsiteX5" fmla="*/ 1741714 w 5947955"/>
              <a:gd name="connsiteY5" fmla="*/ 125186 h 489857"/>
              <a:gd name="connsiteX6" fmla="*/ 2035629 w 5947955"/>
              <a:gd name="connsiteY6" fmla="*/ 440872 h 489857"/>
              <a:gd name="connsiteX7" fmla="*/ 2481943 w 5947955"/>
              <a:gd name="connsiteY7" fmla="*/ 92529 h 489857"/>
              <a:gd name="connsiteX8" fmla="*/ 2841172 w 5947955"/>
              <a:gd name="connsiteY8" fmla="*/ 473529 h 489857"/>
              <a:gd name="connsiteX9" fmla="*/ 3211286 w 5947955"/>
              <a:gd name="connsiteY9" fmla="*/ 190500 h 489857"/>
              <a:gd name="connsiteX10" fmla="*/ 3407229 w 5947955"/>
              <a:gd name="connsiteY10" fmla="*/ 429986 h 489857"/>
              <a:gd name="connsiteX11" fmla="*/ 3842657 w 5947955"/>
              <a:gd name="connsiteY11" fmla="*/ 136072 h 489857"/>
              <a:gd name="connsiteX12" fmla="*/ 4114800 w 5947955"/>
              <a:gd name="connsiteY12" fmla="*/ 440872 h 489857"/>
              <a:gd name="connsiteX13" fmla="*/ 4561114 w 5947955"/>
              <a:gd name="connsiteY13" fmla="*/ 125186 h 489857"/>
              <a:gd name="connsiteX14" fmla="*/ 4876800 w 5947955"/>
              <a:gd name="connsiteY14" fmla="*/ 462643 h 489857"/>
              <a:gd name="connsiteX15" fmla="*/ 5127172 w 5947955"/>
              <a:gd name="connsiteY15" fmla="*/ 92529 h 489857"/>
              <a:gd name="connsiteX16" fmla="*/ 5431972 w 5947955"/>
              <a:gd name="connsiteY16" fmla="*/ 397329 h 489857"/>
              <a:gd name="connsiteX17" fmla="*/ 5834743 w 5947955"/>
              <a:gd name="connsiteY17" fmla="*/ 125186 h 489857"/>
              <a:gd name="connsiteX18" fmla="*/ 5947955 w 5947955"/>
              <a:gd name="connsiteY18" fmla="*/ 281940 h 489857"/>
              <a:gd name="connsiteX0" fmla="*/ 0 w 5947955"/>
              <a:gd name="connsiteY0" fmla="*/ 168729 h 489857"/>
              <a:gd name="connsiteX1" fmla="*/ 304800 w 5947955"/>
              <a:gd name="connsiteY1" fmla="*/ 38100 h 489857"/>
              <a:gd name="connsiteX2" fmla="*/ 707572 w 5947955"/>
              <a:gd name="connsiteY2" fmla="*/ 397329 h 489857"/>
              <a:gd name="connsiteX3" fmla="*/ 1077686 w 5947955"/>
              <a:gd name="connsiteY3" fmla="*/ 103414 h 489857"/>
              <a:gd name="connsiteX4" fmla="*/ 1436914 w 5947955"/>
              <a:gd name="connsiteY4" fmla="*/ 429986 h 489857"/>
              <a:gd name="connsiteX5" fmla="*/ 1741714 w 5947955"/>
              <a:gd name="connsiteY5" fmla="*/ 125186 h 489857"/>
              <a:gd name="connsiteX6" fmla="*/ 2035629 w 5947955"/>
              <a:gd name="connsiteY6" fmla="*/ 440872 h 489857"/>
              <a:gd name="connsiteX7" fmla="*/ 2481943 w 5947955"/>
              <a:gd name="connsiteY7" fmla="*/ 92529 h 489857"/>
              <a:gd name="connsiteX8" fmla="*/ 2841172 w 5947955"/>
              <a:gd name="connsiteY8" fmla="*/ 473529 h 489857"/>
              <a:gd name="connsiteX9" fmla="*/ 3211286 w 5947955"/>
              <a:gd name="connsiteY9" fmla="*/ 190500 h 489857"/>
              <a:gd name="connsiteX10" fmla="*/ 3526972 w 5947955"/>
              <a:gd name="connsiteY10" fmla="*/ 419100 h 489857"/>
              <a:gd name="connsiteX11" fmla="*/ 3842657 w 5947955"/>
              <a:gd name="connsiteY11" fmla="*/ 136072 h 489857"/>
              <a:gd name="connsiteX12" fmla="*/ 4114800 w 5947955"/>
              <a:gd name="connsiteY12" fmla="*/ 440872 h 489857"/>
              <a:gd name="connsiteX13" fmla="*/ 4561114 w 5947955"/>
              <a:gd name="connsiteY13" fmla="*/ 125186 h 489857"/>
              <a:gd name="connsiteX14" fmla="*/ 4876800 w 5947955"/>
              <a:gd name="connsiteY14" fmla="*/ 462643 h 489857"/>
              <a:gd name="connsiteX15" fmla="*/ 5127172 w 5947955"/>
              <a:gd name="connsiteY15" fmla="*/ 92529 h 489857"/>
              <a:gd name="connsiteX16" fmla="*/ 5431972 w 5947955"/>
              <a:gd name="connsiteY16" fmla="*/ 397329 h 489857"/>
              <a:gd name="connsiteX17" fmla="*/ 5834743 w 5947955"/>
              <a:gd name="connsiteY17" fmla="*/ 125186 h 489857"/>
              <a:gd name="connsiteX18" fmla="*/ 5947955 w 5947955"/>
              <a:gd name="connsiteY18" fmla="*/ 281940 h 48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47955" h="489857">
                <a:moveTo>
                  <a:pt x="0" y="168729"/>
                </a:moveTo>
                <a:cubicBezTo>
                  <a:pt x="47172" y="85273"/>
                  <a:pt x="186871" y="0"/>
                  <a:pt x="304800" y="38100"/>
                </a:cubicBezTo>
                <a:cubicBezTo>
                  <a:pt x="422729" y="76200"/>
                  <a:pt x="578758" y="386443"/>
                  <a:pt x="707572" y="397329"/>
                </a:cubicBezTo>
                <a:cubicBezTo>
                  <a:pt x="836386" y="408215"/>
                  <a:pt x="956129" y="97971"/>
                  <a:pt x="1077686" y="103414"/>
                </a:cubicBezTo>
                <a:cubicBezTo>
                  <a:pt x="1199243" y="108857"/>
                  <a:pt x="1326243" y="426357"/>
                  <a:pt x="1436914" y="429986"/>
                </a:cubicBezTo>
                <a:cubicBezTo>
                  <a:pt x="1547585" y="433615"/>
                  <a:pt x="1641928" y="123372"/>
                  <a:pt x="1741714" y="125186"/>
                </a:cubicBezTo>
                <a:cubicBezTo>
                  <a:pt x="1841500" y="127000"/>
                  <a:pt x="1912258" y="446315"/>
                  <a:pt x="2035629" y="440872"/>
                </a:cubicBezTo>
                <a:cubicBezTo>
                  <a:pt x="2159000" y="435429"/>
                  <a:pt x="2347686" y="87086"/>
                  <a:pt x="2481943" y="92529"/>
                </a:cubicBezTo>
                <a:cubicBezTo>
                  <a:pt x="2616200" y="97972"/>
                  <a:pt x="2719615" y="457201"/>
                  <a:pt x="2841172" y="473529"/>
                </a:cubicBezTo>
                <a:cubicBezTo>
                  <a:pt x="2962729" y="489857"/>
                  <a:pt x="3096986" y="199571"/>
                  <a:pt x="3211286" y="190500"/>
                </a:cubicBezTo>
                <a:cubicBezTo>
                  <a:pt x="3325586" y="181429"/>
                  <a:pt x="3421744" y="428171"/>
                  <a:pt x="3526972" y="419100"/>
                </a:cubicBezTo>
                <a:cubicBezTo>
                  <a:pt x="3632201" y="410029"/>
                  <a:pt x="3744686" y="132443"/>
                  <a:pt x="3842657" y="136072"/>
                </a:cubicBezTo>
                <a:cubicBezTo>
                  <a:pt x="3940628" y="139701"/>
                  <a:pt x="3995057" y="442686"/>
                  <a:pt x="4114800" y="440872"/>
                </a:cubicBezTo>
                <a:cubicBezTo>
                  <a:pt x="4234543" y="439058"/>
                  <a:pt x="4434114" y="121558"/>
                  <a:pt x="4561114" y="125186"/>
                </a:cubicBezTo>
                <a:cubicBezTo>
                  <a:pt x="4688114" y="128814"/>
                  <a:pt x="4782457" y="468086"/>
                  <a:pt x="4876800" y="462643"/>
                </a:cubicBezTo>
                <a:cubicBezTo>
                  <a:pt x="4971143" y="457200"/>
                  <a:pt x="5034643" y="103415"/>
                  <a:pt x="5127172" y="92529"/>
                </a:cubicBezTo>
                <a:cubicBezTo>
                  <a:pt x="5219701" y="81643"/>
                  <a:pt x="5314043" y="391886"/>
                  <a:pt x="5431972" y="397329"/>
                </a:cubicBezTo>
                <a:cubicBezTo>
                  <a:pt x="5549901" y="402772"/>
                  <a:pt x="5724071" y="90715"/>
                  <a:pt x="5834743" y="125186"/>
                </a:cubicBezTo>
                <a:cubicBezTo>
                  <a:pt x="5934529" y="116115"/>
                  <a:pt x="5943601" y="248556"/>
                  <a:pt x="5947955" y="28194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3657600" y="2895600"/>
            <a:ext cx="2057400" cy="114300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pPr algn="ctr">
              <a:defRPr/>
            </a:pPr>
            <a:r>
              <a:rPr lang="en-US" dirty="0" smtClean="0"/>
              <a:t>Can the Human be programmed?</a:t>
            </a:r>
            <a:endParaRPr lang="en-US" dirty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676400" y="5903250"/>
            <a:ext cx="1285875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Can the human be programmed?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7417016" y="6169968"/>
            <a:ext cx="1422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dirty="0">
                <a:solidFill>
                  <a:schemeClr val="tx1"/>
                </a:solidFill>
                <a:cs typeface="Arial" charset="0"/>
              </a:rPr>
              <a:t>Source: Frost &amp; </a:t>
            </a:r>
            <a:r>
              <a:rPr lang="it-IT" sz="900" dirty="0" smtClean="0">
                <a:solidFill>
                  <a:schemeClr val="tx1"/>
                </a:solidFill>
                <a:cs typeface="Arial" charset="0"/>
              </a:rPr>
              <a:t>Sullivan</a:t>
            </a:r>
            <a:endParaRPr lang="en-US" sz="9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15898" t="24117" r="14623" b="11398"/>
          <a:stretch>
            <a:fillRect/>
          </a:stretch>
        </p:blipFill>
        <p:spPr bwMode="auto">
          <a:xfrm>
            <a:off x="101184" y="1143000"/>
            <a:ext cx="8966616" cy="520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Calibri" pitchFamily="34" charset="0"/>
              </a:rPr>
              <a:t>A crowded value chain in Connected Cars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7417016" y="6019800"/>
            <a:ext cx="1422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dirty="0">
                <a:solidFill>
                  <a:schemeClr val="tx1"/>
                </a:solidFill>
                <a:cs typeface="Arial" charset="0"/>
              </a:rPr>
              <a:t>Source: Frost &amp; </a:t>
            </a:r>
            <a:r>
              <a:rPr lang="it-IT" sz="900" dirty="0" smtClean="0">
                <a:solidFill>
                  <a:schemeClr val="tx1"/>
                </a:solidFill>
                <a:cs typeface="Arial" charset="0"/>
              </a:rPr>
              <a:t>Sullivan</a:t>
            </a:r>
            <a:endParaRPr lang="en-US" sz="9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5" name="Picture 4" descr="SimplifiedM2MPicCa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600" y="76200"/>
            <a:ext cx="1535771" cy="892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924800" cy="7921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Calibri" pitchFamily="34" charset="0"/>
              </a:rPr>
              <a:t>Legislation push for standardisation frameworks in smart meters and smart grid 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410999" y="1218622"/>
            <a:ext cx="8496944" cy="2780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r>
              <a:rPr lang="en-GB" b="1" dirty="0" smtClean="0">
                <a:solidFill>
                  <a:schemeClr val="tx1"/>
                </a:solidFill>
              </a:rPr>
              <a:t>Smart Metering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57" name="Down Arrow 34"/>
          <p:cNvSpPr/>
          <p:nvPr/>
        </p:nvSpPr>
        <p:spPr bwMode="auto">
          <a:xfrm>
            <a:off x="827585" y="1352669"/>
            <a:ext cx="746335" cy="56673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8" name="Down Arrow 35"/>
          <p:cNvSpPr/>
          <p:nvPr/>
        </p:nvSpPr>
        <p:spPr bwMode="auto">
          <a:xfrm>
            <a:off x="7687974" y="1408364"/>
            <a:ext cx="746335" cy="56673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43" name="Grupa 21"/>
          <p:cNvGrpSpPr/>
          <p:nvPr/>
        </p:nvGrpSpPr>
        <p:grpSpPr>
          <a:xfrm>
            <a:off x="359227" y="1901207"/>
            <a:ext cx="8508594" cy="3966193"/>
            <a:chOff x="336695" y="1807329"/>
            <a:chExt cx="9670279" cy="2341751"/>
          </a:xfrm>
        </p:grpSpPr>
        <p:grpSp>
          <p:nvGrpSpPr>
            <p:cNvPr id="46" name="Group 48"/>
            <p:cNvGrpSpPr/>
            <p:nvPr/>
          </p:nvGrpSpPr>
          <p:grpSpPr>
            <a:xfrm>
              <a:off x="336695" y="1807329"/>
              <a:ext cx="4645971" cy="2335010"/>
              <a:chOff x="191102" y="1445597"/>
              <a:chExt cx="8977381" cy="4661850"/>
            </a:xfrm>
          </p:grpSpPr>
          <p:sp>
            <p:nvSpPr>
              <p:cNvPr id="51" name="Rectangle 3"/>
              <p:cNvSpPr>
                <a:spLocks noChangeArrowheads="1"/>
              </p:cNvSpPr>
              <p:nvPr/>
            </p:nvSpPr>
            <p:spPr bwMode="auto">
              <a:xfrm>
                <a:off x="4118440" y="1509162"/>
                <a:ext cx="5050043" cy="549645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tIns="91440" bIns="91440" anchor="ctr"/>
              <a:lstStyle/>
              <a:p>
                <a:pPr algn="ctr" eaLnBrk="0" hangingPunct="0">
                  <a:defRPr/>
                </a:pPr>
                <a:r>
                  <a:rPr lang="en-GB" b="1" dirty="0" smtClean="0">
                    <a:solidFill>
                      <a:srgbClr val="FFFFFF"/>
                    </a:solidFill>
                  </a:rPr>
                  <a:t>Home Area Network</a:t>
                </a:r>
              </a:p>
            </p:txBody>
          </p:sp>
          <p:sp>
            <p:nvSpPr>
              <p:cNvPr id="52" name="Rectangle 4"/>
              <p:cNvSpPr>
                <a:spLocks noChangeArrowheads="1"/>
              </p:cNvSpPr>
              <p:nvPr/>
            </p:nvSpPr>
            <p:spPr bwMode="auto">
              <a:xfrm>
                <a:off x="4118439" y="2024636"/>
                <a:ext cx="5049106" cy="4082811"/>
              </a:xfrm>
              <a:prstGeom prst="rect">
                <a:avLst/>
              </a:prstGeom>
              <a:noFill/>
              <a:ln>
                <a:headEnd/>
                <a:tailEnd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tIns="91440" bIns="91440"/>
              <a:lstStyle/>
              <a:p>
                <a:pPr marL="177800" indent="-177800" eaLnBrk="0" hangingPunct="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Connects in-home devices, including meters</a:t>
                </a:r>
              </a:p>
              <a:p>
                <a:pPr marL="177800" indent="-177800" eaLnBrk="0" hangingPunct="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WiFi, Homeplug, Bluetooth, Zigbee, GSM/GPRS, LTE, CDMA, etc. </a:t>
                </a:r>
              </a:p>
            </p:txBody>
          </p:sp>
          <p:sp>
            <p:nvSpPr>
              <p:cNvPr id="53" name="Rectangle 3"/>
              <p:cNvSpPr>
                <a:spLocks noChangeArrowheads="1"/>
              </p:cNvSpPr>
              <p:nvPr/>
            </p:nvSpPr>
            <p:spPr bwMode="auto">
              <a:xfrm>
                <a:off x="191102" y="1445597"/>
                <a:ext cx="3696163" cy="2982709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tIns="91440" bIns="91440" anchor="ctr"/>
              <a:lstStyle/>
              <a:p>
                <a:pPr algn="ctr" eaLnBrk="0" hangingPunct="0">
                  <a:defRPr/>
                </a:pPr>
                <a:r>
                  <a:rPr lang="en-GB" b="1" dirty="0" smtClean="0">
                    <a:solidFill>
                      <a:srgbClr val="FFFFFF"/>
                    </a:solidFill>
                  </a:rPr>
                  <a:t>Smart metering infrastructure installed at customer’s premises</a:t>
                </a:r>
              </a:p>
            </p:txBody>
          </p:sp>
        </p:grpSp>
        <p:grpSp>
          <p:nvGrpSpPr>
            <p:cNvPr id="47" name="Group 48"/>
            <p:cNvGrpSpPr/>
            <p:nvPr/>
          </p:nvGrpSpPr>
          <p:grpSpPr>
            <a:xfrm>
              <a:off x="5156076" y="1863024"/>
              <a:ext cx="4850898" cy="2286056"/>
              <a:chOff x="26605" y="1520456"/>
              <a:chExt cx="9373357" cy="4564115"/>
            </a:xfrm>
          </p:grpSpPr>
          <p:sp>
            <p:nvSpPr>
              <p:cNvPr id="48" name="Rectangle 3"/>
              <p:cNvSpPr>
                <a:spLocks noChangeArrowheads="1"/>
              </p:cNvSpPr>
              <p:nvPr/>
            </p:nvSpPr>
            <p:spPr bwMode="auto">
              <a:xfrm>
                <a:off x="26605" y="1532311"/>
                <a:ext cx="5376677" cy="503616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tIns="91440" bIns="91440" anchor="ctr"/>
              <a:lstStyle/>
              <a:p>
                <a:pPr algn="ctr" eaLnBrk="0" hangingPunct="0">
                  <a:defRPr/>
                </a:pPr>
                <a:r>
                  <a:rPr lang="en-GB" b="1" dirty="0" smtClean="0">
                    <a:solidFill>
                      <a:srgbClr val="FFFFFF"/>
                    </a:solidFill>
                  </a:rPr>
                  <a:t>Wide Area Network</a:t>
                </a:r>
              </a:p>
            </p:txBody>
          </p:sp>
          <p:sp>
            <p:nvSpPr>
              <p:cNvPr id="49" name="Rectangle 4"/>
              <p:cNvSpPr>
                <a:spLocks noChangeArrowheads="1"/>
              </p:cNvSpPr>
              <p:nvPr/>
            </p:nvSpPr>
            <p:spPr bwMode="auto">
              <a:xfrm>
                <a:off x="26605" y="2001759"/>
                <a:ext cx="5376679" cy="4082812"/>
              </a:xfrm>
              <a:prstGeom prst="rect">
                <a:avLst/>
              </a:prstGeom>
              <a:noFill/>
              <a:ln>
                <a:headEnd/>
                <a:tailEnd/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tIns="91440" bIns="91440"/>
              <a:lstStyle/>
              <a:p>
                <a:pPr marL="177800" indent="-177800" eaLnBrk="0" hangingPunct="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Connects home and head end computer</a:t>
                </a:r>
              </a:p>
              <a:p>
                <a:pPr marL="177800" indent="-177800" eaLnBrk="0" hangingPunct="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chemeClr val="tx1"/>
                    </a:solidFill>
                  </a:rPr>
                  <a:t>IP based network, PLC, optical fibre, GSM/GPRS, 3G, 4G</a:t>
                </a:r>
              </a:p>
            </p:txBody>
          </p:sp>
          <p:sp>
            <p:nvSpPr>
              <p:cNvPr id="50" name="Rectangle 3"/>
              <p:cNvSpPr>
                <a:spLocks noChangeArrowheads="1"/>
              </p:cNvSpPr>
              <p:nvPr/>
            </p:nvSpPr>
            <p:spPr bwMode="auto">
              <a:xfrm>
                <a:off x="5692501" y="1520456"/>
                <a:ext cx="3707461" cy="2946374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tIns="91440" bIns="91440" anchor="ctr"/>
              <a:lstStyle/>
              <a:p>
                <a:pPr algn="ctr" eaLnBrk="0" hangingPunct="0">
                  <a:defRPr/>
                </a:pPr>
                <a:r>
                  <a:rPr lang="en-GB" b="1" dirty="0" smtClean="0">
                    <a:solidFill>
                      <a:srgbClr val="FFFFFF"/>
                    </a:solidFill>
                  </a:rPr>
                  <a:t>Utility infrastructure allowing receiving data from metering equipment</a:t>
                </a:r>
              </a:p>
            </p:txBody>
          </p:sp>
        </p:grpSp>
      </p:grpSp>
      <p:sp>
        <p:nvSpPr>
          <p:cNvPr id="44" name="Down Arrow 34"/>
          <p:cNvSpPr/>
          <p:nvPr/>
        </p:nvSpPr>
        <p:spPr bwMode="auto">
          <a:xfrm>
            <a:off x="2843808" y="1424677"/>
            <a:ext cx="746335" cy="56673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Down Arrow 34"/>
          <p:cNvSpPr/>
          <p:nvPr/>
        </p:nvSpPr>
        <p:spPr bwMode="auto">
          <a:xfrm>
            <a:off x="5450628" y="1408364"/>
            <a:ext cx="746335" cy="56673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9" name="Rectangle 21"/>
          <p:cNvSpPr>
            <a:spLocks noChangeArrowheads="1"/>
          </p:cNvSpPr>
          <p:nvPr/>
        </p:nvSpPr>
        <p:spPr bwMode="auto">
          <a:xfrm>
            <a:off x="7417016" y="6169968"/>
            <a:ext cx="1422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dirty="0">
                <a:solidFill>
                  <a:schemeClr val="tx1"/>
                </a:solidFill>
                <a:cs typeface="Arial" charset="0"/>
              </a:rPr>
              <a:t>Source: Frost &amp; </a:t>
            </a:r>
            <a:r>
              <a:rPr lang="it-IT" sz="900" dirty="0" smtClean="0">
                <a:solidFill>
                  <a:schemeClr val="tx1"/>
                </a:solidFill>
                <a:cs typeface="Arial" charset="0"/>
              </a:rPr>
              <a:t>Sullivan</a:t>
            </a:r>
            <a:endParaRPr lang="en-US" sz="9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8" name="Picture 17" descr="SimplifiedM2MPicS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2642" y="73152"/>
            <a:ext cx="1541358" cy="896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Calibri" pitchFamily="34" charset="0"/>
              </a:rPr>
              <a:t>Security requirements underpin M2M deployments in Healthcare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676400" y="5903250"/>
            <a:ext cx="1285875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Can the human be programmed?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86" name="Picture 85" descr="H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90518"/>
            <a:ext cx="8229600" cy="4981682"/>
          </a:xfrm>
          <a:prstGeom prst="rect">
            <a:avLst/>
          </a:prstGeom>
        </p:spPr>
      </p:pic>
      <p:sp>
        <p:nvSpPr>
          <p:cNvPr id="87" name="Rectangle 21"/>
          <p:cNvSpPr>
            <a:spLocks noChangeArrowheads="1"/>
          </p:cNvSpPr>
          <p:nvPr/>
        </p:nvSpPr>
        <p:spPr bwMode="auto">
          <a:xfrm>
            <a:off x="7123667" y="6169968"/>
            <a:ext cx="17155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900" dirty="0" smtClean="0">
                <a:solidFill>
                  <a:srgbClr val="06325C"/>
                </a:solidFill>
                <a:latin typeface="Verdana" pitchFamily="34" charset="0"/>
              </a:rPr>
              <a:t>Source: Veronis &amp; Schuler</a:t>
            </a:r>
            <a:endParaRPr lang="en-US" sz="900" dirty="0">
              <a:solidFill>
                <a:srgbClr val="06325C"/>
              </a:solidFill>
              <a:latin typeface="Verdana" pitchFamily="34" charset="0"/>
            </a:endParaRPr>
          </a:p>
        </p:txBody>
      </p:sp>
      <p:pic>
        <p:nvPicPr>
          <p:cNvPr id="6" name="Picture 5" descr="SimplifiedM2MPicHC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0648" y="73152"/>
            <a:ext cx="1536192" cy="896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Calibri" pitchFamily="34" charset="0"/>
              </a:rPr>
              <a:t>There are high hopes for M2M consumer electronics demand in the medium term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676400" y="5903250"/>
            <a:ext cx="1285875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Can the human be programmed?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6" name="Image 5" descr="Wirless Ecosystem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295400"/>
            <a:ext cx="5168305" cy="5029200"/>
          </a:xfrm>
          <a:prstGeom prst="rect">
            <a:avLst/>
          </a:prstGeom>
        </p:spPr>
      </p:pic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7417016" y="6169968"/>
            <a:ext cx="1422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dirty="0">
                <a:solidFill>
                  <a:schemeClr val="tx1"/>
                </a:solidFill>
                <a:cs typeface="Arial" charset="0"/>
              </a:rPr>
              <a:t>Source: Frost &amp; </a:t>
            </a:r>
            <a:r>
              <a:rPr lang="it-IT" sz="900" dirty="0" smtClean="0">
                <a:solidFill>
                  <a:schemeClr val="tx1"/>
                </a:solidFill>
                <a:cs typeface="Arial" charset="0"/>
              </a:rPr>
              <a:t>Sullivan</a:t>
            </a:r>
            <a:endParaRPr lang="en-US" sz="9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8" name="Picture 7" descr="SimplifiedM2MPicCE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70648" y="73152"/>
            <a:ext cx="1536192" cy="896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7352442" y="3911025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Elevators, Lifts &amp; Cranes 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315200" cy="7921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Calibri" pitchFamily="34" charset="0"/>
              </a:rPr>
              <a:t>Industrial automation involves processes in critical sectors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4800" y="2362200"/>
            <a:ext cx="1590675" cy="23669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b="1" dirty="0" smtClean="0">
                <a:solidFill>
                  <a:schemeClr val="bg1"/>
                </a:solidFill>
                <a:latin typeface="Calibri" pitchFamily="34" charset="0"/>
              </a:rPr>
              <a:t>Industrial Automation &amp; Process Control</a:t>
            </a:r>
            <a:endParaRPr lang="en-GB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AutoShape 73"/>
          <p:cNvSpPr>
            <a:spLocks noChangeArrowheads="1"/>
          </p:cNvSpPr>
          <p:nvPr/>
        </p:nvSpPr>
        <p:spPr bwMode="auto">
          <a:xfrm>
            <a:off x="2027237" y="4618037"/>
            <a:ext cx="381000" cy="271463"/>
          </a:xfrm>
          <a:prstGeom prst="rightArrow">
            <a:avLst>
              <a:gd name="adj1" fmla="val 50000"/>
              <a:gd name="adj2" fmla="val 35088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4" name="AutoShape 74"/>
          <p:cNvSpPr>
            <a:spLocks noChangeArrowheads="1"/>
          </p:cNvSpPr>
          <p:nvPr/>
        </p:nvSpPr>
        <p:spPr bwMode="auto">
          <a:xfrm>
            <a:off x="1981200" y="2259012"/>
            <a:ext cx="381000" cy="271463"/>
          </a:xfrm>
          <a:prstGeom prst="rightArrow">
            <a:avLst>
              <a:gd name="adj1" fmla="val 50000"/>
              <a:gd name="adj2" fmla="val 35088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/>
        </p:nvSpPr>
        <p:spPr bwMode="auto">
          <a:xfrm>
            <a:off x="2551842" y="1752600"/>
            <a:ext cx="60817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64542" y="2155825"/>
            <a:ext cx="6043613" cy="1588"/>
          </a:xfrm>
          <a:prstGeom prst="line">
            <a:avLst/>
          </a:prstGeom>
          <a:noFill/>
          <a:ln w="12700" cap="flat">
            <a:solidFill>
              <a:srgbClr val="06325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2564542" y="2155825"/>
            <a:ext cx="6043613" cy="1588"/>
          </a:xfrm>
          <a:prstGeom prst="line">
            <a:avLst/>
          </a:prstGeom>
          <a:noFill/>
          <a:ln w="12700" cap="flat">
            <a:solidFill>
              <a:srgbClr val="06325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4542" y="2157413"/>
            <a:ext cx="12890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3592" y="2157413"/>
            <a:ext cx="11588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2467" y="2157413"/>
            <a:ext cx="129698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9455" y="2139950"/>
            <a:ext cx="126841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7867" y="2138363"/>
            <a:ext cx="103028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551842" y="1548825"/>
            <a:ext cx="129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Power </a:t>
            </a:r>
          </a:p>
          <a:p>
            <a:pPr algn="ctr"/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Generation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71042" y="1548825"/>
            <a:ext cx="129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Oil &amp; </a:t>
            </a:r>
          </a:p>
          <a:p>
            <a:pPr algn="ctr"/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Gas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990242" y="1378803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Renewable</a:t>
            </a:r>
          </a:p>
          <a:p>
            <a:pPr algn="ctr"/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Energy Sources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209442" y="1371600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Water &amp; Waste Water Management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28642" y="1548825"/>
            <a:ext cx="137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Food &amp; Beverages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1073" name="Line 49"/>
          <p:cNvSpPr>
            <a:spLocks noChangeShapeType="1"/>
          </p:cNvSpPr>
          <p:nvPr/>
        </p:nvSpPr>
        <p:spPr bwMode="auto">
          <a:xfrm>
            <a:off x="2734405" y="4519613"/>
            <a:ext cx="6038850" cy="1588"/>
          </a:xfrm>
          <a:prstGeom prst="line">
            <a:avLst/>
          </a:prstGeom>
          <a:noFill/>
          <a:ln w="11113" cap="flat">
            <a:solidFill>
              <a:srgbClr val="06325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>
            <a:off x="2734405" y="4519613"/>
            <a:ext cx="6038850" cy="1588"/>
          </a:xfrm>
          <a:prstGeom prst="line">
            <a:avLst/>
          </a:prstGeom>
          <a:noFill/>
          <a:ln w="11113" cap="flat">
            <a:solidFill>
              <a:srgbClr val="06325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89" name="Picture 6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19142" y="4519613"/>
            <a:ext cx="1154113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33280" y="4519613"/>
            <a:ext cx="1185863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1" name="Picture 6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34405" y="4519613"/>
            <a:ext cx="113506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2" name="Picture 6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69467" y="4519613"/>
            <a:ext cx="130968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3" name="Picture 6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79155" y="4537075"/>
            <a:ext cx="1217613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Rectangle 87"/>
          <p:cNvSpPr/>
          <p:nvPr/>
        </p:nvSpPr>
        <p:spPr>
          <a:xfrm>
            <a:off x="2704242" y="4191000"/>
            <a:ext cx="114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Logistics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923442" y="3741003"/>
            <a:ext cx="114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Pulp, Paper &amp; Packaging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066442" y="3911025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Automotive Manufacturing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361842" y="4157246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tx2"/>
                </a:solidFill>
                <a:latin typeface="Calibri" pitchFamily="34" charset="0"/>
              </a:rPr>
              <a:t>HVAC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93" name="Rectangle 21"/>
          <p:cNvSpPr>
            <a:spLocks noChangeArrowheads="1"/>
          </p:cNvSpPr>
          <p:nvPr/>
        </p:nvSpPr>
        <p:spPr bwMode="auto">
          <a:xfrm>
            <a:off x="7417016" y="6169968"/>
            <a:ext cx="1422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dirty="0">
                <a:solidFill>
                  <a:schemeClr val="tx1"/>
                </a:solidFill>
                <a:cs typeface="Arial" charset="0"/>
              </a:rPr>
              <a:t>Source: Frost &amp; </a:t>
            </a:r>
            <a:r>
              <a:rPr lang="it-IT" sz="900" dirty="0" smtClean="0">
                <a:solidFill>
                  <a:schemeClr val="tx1"/>
                </a:solidFill>
                <a:cs typeface="Arial" charset="0"/>
              </a:rPr>
              <a:t>Sullivan</a:t>
            </a:r>
            <a:endParaRPr lang="en-US" sz="90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32" name="Picture 31" descr="SimplifiedM2MPicIA.png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70648" y="73152"/>
            <a:ext cx="1536192" cy="896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+mn-lt"/>
              </a:rPr>
              <a:t>M2M service providers’ approaches to </a:t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/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>overcome security concerns</a:t>
            </a:r>
            <a:endParaRPr lang="en-GB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92162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There is mileage at carving out a trusted vendor reputation</a:t>
            </a:r>
            <a:endParaRPr lang="en-US" sz="3200" dirty="0">
              <a:latin typeface="Calibri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219200"/>
          <a:ext cx="3810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SimplifiedM2MPi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05400" y="2362200"/>
            <a:ext cx="3505200" cy="2717878"/>
          </a:xfrm>
          <a:prstGeom prst="rect">
            <a:avLst/>
          </a:prstGeom>
        </p:spPr>
      </p:pic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7417016" y="6169968"/>
            <a:ext cx="1422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dirty="0">
                <a:solidFill>
                  <a:schemeClr val="tx1"/>
                </a:solidFill>
                <a:cs typeface="Arial" charset="0"/>
              </a:rPr>
              <a:t>Source: Frost &amp; </a:t>
            </a:r>
            <a:r>
              <a:rPr lang="it-IT" sz="900" dirty="0" smtClean="0">
                <a:solidFill>
                  <a:schemeClr val="tx1"/>
                </a:solidFill>
                <a:cs typeface="Arial" charset="0"/>
              </a:rPr>
              <a:t>Sullivan</a:t>
            </a:r>
            <a:endParaRPr lang="en-US" sz="9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+mn-lt"/>
              </a:rPr>
              <a:t>Discussion topics</a:t>
            </a:r>
            <a:endParaRPr lang="en-GB" sz="3200" dirty="0">
              <a:latin typeface="+mn-lt"/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800" dirty="0" smtClean="0">
                <a:latin typeface="+mn-lt"/>
                <a:cs typeface="+mn-cs"/>
              </a:rPr>
              <a:t>Machine-to-Machine (M2M), hyperconnected society and security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+mn-lt"/>
                <a:cs typeface="+mn-cs"/>
              </a:rPr>
              <a:t>Security challenges in specific M2M verticals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+mn-lt"/>
                <a:cs typeface="+mn-cs"/>
              </a:rPr>
              <a:t>Securing M2M deployments 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Changing mindsets of digital citizens</a:t>
            </a:r>
            <a:endParaRPr lang="en-US" sz="2800" dirty="0" smtClean="0">
              <a:latin typeface="+mn-lt"/>
              <a:cs typeface="+mn-cs"/>
            </a:endParaRPr>
          </a:p>
          <a:p>
            <a:pPr>
              <a:lnSpc>
                <a:spcPct val="200000"/>
              </a:lnSpc>
            </a:pP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12319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92162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The benefits of building a trusted vendor reputation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auto">
          <a:xfrm>
            <a:off x="7417016" y="6169968"/>
            <a:ext cx="1422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dirty="0">
                <a:solidFill>
                  <a:schemeClr val="tx1"/>
                </a:solidFill>
                <a:cs typeface="Arial" charset="0"/>
              </a:rPr>
              <a:t>Source: Frost &amp; </a:t>
            </a:r>
            <a:r>
              <a:rPr lang="it-IT" sz="900" dirty="0" smtClean="0">
                <a:solidFill>
                  <a:schemeClr val="tx1"/>
                </a:solidFill>
                <a:cs typeface="Arial" charset="0"/>
              </a:rPr>
              <a:t>Sullivan</a:t>
            </a:r>
            <a:endParaRPr lang="en-US" sz="900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4876800"/>
            <a:ext cx="2057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</a:rPr>
              <a:t>M2M in Healthcare</a:t>
            </a:r>
            <a:endParaRPr lang="en-GB" sz="3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1295400"/>
            <a:ext cx="274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</a:rPr>
              <a:t>M2M in Smart Energy</a:t>
            </a:r>
            <a:endParaRPr lang="en-GB" sz="3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1143000"/>
            <a:ext cx="23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itchFamily="34" charset="0"/>
              </a:rPr>
              <a:t>M2M in Consumer Electronics</a:t>
            </a:r>
            <a:endParaRPr lang="en-GB" sz="32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676400"/>
            <a:ext cx="167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</a:rPr>
              <a:t>M2M in Connected Car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876800"/>
            <a:ext cx="198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</a:rPr>
              <a:t>M2M in Industrial Automation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Addressing the human element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979521398"/>
              </p:ext>
            </p:extLst>
          </p:nvPr>
        </p:nvGraphicFramePr>
        <p:xfrm>
          <a:off x="381000" y="1374576"/>
          <a:ext cx="8458200" cy="3197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92162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The entrenching power of living in a connected society 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9343BD6-7CF3-425F-87EB-32CF662AC21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5" descr="Jetson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3124200"/>
            <a:ext cx="1836020" cy="1256526"/>
          </a:xfrm>
          <a:prstGeom prst="rect">
            <a:avLst/>
          </a:prstGeom>
        </p:spPr>
      </p:pic>
      <p:pic>
        <p:nvPicPr>
          <p:cNvPr id="7" name="Picture 6" descr="matrix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4800" y="4114800"/>
            <a:ext cx="1600200" cy="1213175"/>
          </a:xfrm>
          <a:prstGeom prst="rect">
            <a:avLst/>
          </a:prstGeom>
        </p:spPr>
      </p:pic>
      <p:pic>
        <p:nvPicPr>
          <p:cNvPr id="13" name="Picture 28" descr="Iridium 9555 Satellite Phon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1600" y="4419600"/>
            <a:ext cx="1295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In Summary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+mn-lt"/>
              </a:rPr>
              <a:t>Security concerns in M2M will be a “top of mind” criteria by enterprise customers.  </a:t>
            </a:r>
          </a:p>
          <a:p>
            <a:r>
              <a:rPr lang="en-US" sz="2400" dirty="0" smtClean="0">
                <a:latin typeface="+mn-lt"/>
              </a:rPr>
              <a:t>Unresolved security discussions even in immediate M2M opportunities in connected cars and smart meters.</a:t>
            </a:r>
          </a:p>
          <a:p>
            <a:r>
              <a:rPr lang="en-US" sz="2400" dirty="0" smtClean="0">
                <a:latin typeface="+mn-lt"/>
              </a:rPr>
              <a:t>Service providers adopt a cautious attitude towards security challenges; go it alone and participation in standardisation efforts either as an industry alliance or with standardisation bodies.</a:t>
            </a:r>
          </a:p>
          <a:p>
            <a:r>
              <a:rPr lang="en-US" sz="2400" dirty="0" smtClean="0">
                <a:latin typeface="+mn-lt"/>
              </a:rPr>
              <a:t>“Legislative” bodies can overcome coordination problems and speed up efforts</a:t>
            </a:r>
          </a:p>
          <a:p>
            <a:r>
              <a:rPr lang="en-US" sz="2400" dirty="0" smtClean="0">
                <a:latin typeface="+mn-lt"/>
              </a:rPr>
              <a:t>The reality is a hybrid of efforts</a:t>
            </a:r>
          </a:p>
          <a:p>
            <a:endParaRPr lang="en-US" sz="2400" dirty="0" smtClean="0">
              <a:latin typeface="+mn-lt"/>
            </a:endParaRPr>
          </a:p>
          <a:p>
            <a:pPr>
              <a:buNone/>
            </a:pPr>
            <a:endParaRPr lang="en-US" sz="2400" dirty="0" smtClean="0">
              <a:latin typeface="+mn-lt"/>
            </a:endParaRPr>
          </a:p>
          <a:p>
            <a:pPr>
              <a:buNone/>
            </a:pP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Additional Information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9600" y="3048000"/>
            <a:ext cx="746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5000"/>
              </a:lnSpc>
              <a:spcBef>
                <a:spcPct val="20000"/>
              </a:spcBef>
              <a:buSzPct val="75000"/>
              <a:tabLst>
                <a:tab pos="914400" algn="l"/>
              </a:tabLst>
            </a:pPr>
            <a:r>
              <a:rPr lang="en-US" dirty="0">
                <a:latin typeface="+mn-lt"/>
              </a:rPr>
              <a:t>Yiru Zhong </a:t>
            </a:r>
            <a:r>
              <a:rPr lang="en-US" dirty="0" smtClean="0">
                <a:latin typeface="+mn-lt"/>
              </a:rPr>
              <a:t>is </a:t>
            </a:r>
            <a:r>
              <a:rPr lang="en-US" dirty="0">
                <a:latin typeface="+mn-lt"/>
              </a:rPr>
              <a:t>an analyst with Frost &amp; Sullivan’s Information &amp; Communications Technologies Practice where she focuses on communications infrastructure and services.  In </a:t>
            </a:r>
            <a:r>
              <a:rPr lang="en-US" dirty="0" smtClean="0">
                <a:latin typeface="+mn-lt"/>
              </a:rPr>
              <a:t>the last three years</a:t>
            </a:r>
            <a:r>
              <a:rPr lang="en-US" dirty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she has added to her research interests  the </a:t>
            </a:r>
            <a:r>
              <a:rPr lang="en-US" dirty="0">
                <a:latin typeface="+mn-lt"/>
              </a:rPr>
              <a:t>evolution of IT and communications around </a:t>
            </a:r>
            <a:r>
              <a:rPr lang="en-US" dirty="0" smtClean="0">
                <a:latin typeface="+mn-lt"/>
              </a:rPr>
              <a:t>M2M and ICT in Smart Energy.   She has published several M2M related analysis as well as the transformative role ICT has in Smart Energy.  </a:t>
            </a:r>
          </a:p>
          <a:p>
            <a:pPr>
              <a:lnSpc>
                <a:spcPct val="115000"/>
              </a:lnSpc>
              <a:spcBef>
                <a:spcPct val="20000"/>
              </a:spcBef>
              <a:buSzPct val="75000"/>
              <a:tabLst>
                <a:tab pos="914400" algn="l"/>
              </a:tabLst>
            </a:pPr>
            <a:r>
              <a:rPr lang="en-US" dirty="0" smtClean="0">
                <a:latin typeface="+mn-lt"/>
              </a:rPr>
              <a:t>Her team has recently published a newsletter of ICT articles around #SmartCommunities for a Jan/Feb 2013 issue.   </a:t>
            </a:r>
            <a:r>
              <a:rPr lang="en-US" dirty="0" smtClean="0">
                <a:latin typeface="+mn-lt"/>
              </a:rPr>
              <a:t>Your feedback </a:t>
            </a:r>
            <a:r>
              <a:rPr lang="en-US" dirty="0" smtClean="0">
                <a:latin typeface="+mn-lt"/>
              </a:rPr>
              <a:t>is </a:t>
            </a:r>
            <a:r>
              <a:rPr lang="en-US" dirty="0" smtClean="0">
                <a:latin typeface="+mn-lt"/>
              </a:rPr>
              <a:t>gratefully received.  </a:t>
            </a:r>
            <a:endParaRPr lang="en-US" dirty="0" smtClean="0">
              <a:latin typeface="+mn-lt"/>
            </a:endParaRPr>
          </a:p>
          <a:p>
            <a:pPr>
              <a:lnSpc>
                <a:spcPct val="115000"/>
              </a:lnSpc>
              <a:spcBef>
                <a:spcPct val="20000"/>
              </a:spcBef>
              <a:buSzPct val="75000"/>
              <a:tabLst>
                <a:tab pos="914400" algn="l"/>
              </a:tabLst>
            </a:pPr>
            <a:endParaRPr lang="en-US" dirty="0" smtClean="0">
              <a:latin typeface="+mn-lt"/>
            </a:endParaRPr>
          </a:p>
          <a:p>
            <a:pPr>
              <a:lnSpc>
                <a:spcPct val="115000"/>
              </a:lnSpc>
              <a:spcBef>
                <a:spcPct val="20000"/>
              </a:spcBef>
              <a:buSzPct val="75000"/>
              <a:tabLst>
                <a:tab pos="914400" algn="l"/>
              </a:tabLst>
            </a:pPr>
            <a:endParaRPr lang="en-US" dirty="0">
              <a:latin typeface="+mn-lt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62200" y="1295400"/>
            <a:ext cx="472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5000"/>
              </a:lnSpc>
              <a:spcBef>
                <a:spcPct val="20000"/>
              </a:spcBef>
              <a:buSzPct val="75000"/>
              <a:tabLst>
                <a:tab pos="914400" algn="l"/>
              </a:tabLst>
            </a:pPr>
            <a:r>
              <a:rPr lang="en-US" sz="2000" b="1" dirty="0">
                <a:solidFill>
                  <a:srgbClr val="06325C"/>
                </a:solidFill>
                <a:latin typeface="+mn-lt"/>
              </a:rPr>
              <a:t>Yiru Zhong, </a:t>
            </a:r>
            <a:r>
              <a:rPr lang="en-US" sz="2000" dirty="0">
                <a:solidFill>
                  <a:srgbClr val="06325C"/>
                </a:solidFill>
                <a:latin typeface="+mn-lt"/>
              </a:rPr>
              <a:t>Analyst</a:t>
            </a:r>
            <a:br>
              <a:rPr lang="en-US" sz="2000" dirty="0">
                <a:solidFill>
                  <a:srgbClr val="06325C"/>
                </a:solidFill>
                <a:latin typeface="+mn-lt"/>
              </a:rPr>
            </a:br>
            <a:r>
              <a:rPr lang="en-US" sz="2000" dirty="0">
                <a:solidFill>
                  <a:srgbClr val="06325C"/>
                </a:solidFill>
                <a:latin typeface="+mn-lt"/>
              </a:rPr>
              <a:t>Frost &amp; </a:t>
            </a:r>
            <a:r>
              <a:rPr lang="en-US" sz="2000" dirty="0" smtClean="0">
                <a:solidFill>
                  <a:srgbClr val="06325C"/>
                </a:solidFill>
                <a:latin typeface="+mn-lt"/>
              </a:rPr>
              <a:t>Sullivan</a:t>
            </a:r>
          </a:p>
          <a:p>
            <a:pPr>
              <a:lnSpc>
                <a:spcPct val="115000"/>
              </a:lnSpc>
              <a:spcBef>
                <a:spcPct val="20000"/>
              </a:spcBef>
              <a:buSzPct val="75000"/>
              <a:tabLst>
                <a:tab pos="914400" algn="l"/>
              </a:tabLst>
            </a:pPr>
            <a:r>
              <a:rPr lang="en-US" sz="2000" dirty="0" smtClean="0">
                <a:solidFill>
                  <a:srgbClr val="06325C"/>
                </a:solidFill>
                <a:latin typeface="+mn-lt"/>
                <a:hlinkClick r:id="rId3"/>
              </a:rPr>
              <a:t>Yiru.zhong@frost.com</a:t>
            </a:r>
            <a:endParaRPr lang="en-US" sz="2000" dirty="0" smtClean="0">
              <a:solidFill>
                <a:srgbClr val="06325C"/>
              </a:solidFill>
              <a:latin typeface="+mn-lt"/>
            </a:endParaRPr>
          </a:p>
          <a:p>
            <a:pPr>
              <a:lnSpc>
                <a:spcPct val="115000"/>
              </a:lnSpc>
              <a:spcBef>
                <a:spcPct val="20000"/>
              </a:spcBef>
              <a:buSzPct val="75000"/>
              <a:tabLst>
                <a:tab pos="914400" algn="l"/>
              </a:tabLst>
            </a:pPr>
            <a:r>
              <a:rPr lang="en-US" sz="2000" dirty="0" smtClean="0">
                <a:solidFill>
                  <a:srgbClr val="06325C"/>
                </a:solidFill>
                <a:latin typeface="+mn-lt"/>
              </a:rPr>
              <a:t>+44 207 915 7822</a:t>
            </a:r>
          </a:p>
          <a:p>
            <a:pPr>
              <a:lnSpc>
                <a:spcPct val="115000"/>
              </a:lnSpc>
              <a:spcBef>
                <a:spcPct val="20000"/>
              </a:spcBef>
              <a:buSzPct val="75000"/>
              <a:tabLst>
                <a:tab pos="914400" algn="l"/>
              </a:tabLst>
            </a:pPr>
            <a:endParaRPr lang="en-US" sz="2000" dirty="0" smtClean="0">
              <a:solidFill>
                <a:srgbClr val="06325C"/>
              </a:solidFill>
              <a:latin typeface="+mn-lt"/>
            </a:endParaRPr>
          </a:p>
          <a:p>
            <a:pPr>
              <a:lnSpc>
                <a:spcPct val="115000"/>
              </a:lnSpc>
              <a:spcBef>
                <a:spcPct val="20000"/>
              </a:spcBef>
              <a:buSzPct val="75000"/>
              <a:tabLst>
                <a:tab pos="914400" algn="l"/>
              </a:tabLst>
            </a:pPr>
            <a:endParaRPr lang="en-US" sz="2000" dirty="0">
              <a:solidFill>
                <a:srgbClr val="06325C"/>
              </a:solidFill>
              <a:latin typeface="+mn-lt"/>
            </a:endParaRPr>
          </a:p>
        </p:txBody>
      </p:sp>
      <p:pic>
        <p:nvPicPr>
          <p:cNvPr id="9" name="Picture 5" descr="yiru's pictur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89049"/>
            <a:ext cx="1447800" cy="145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661699" y="4724400"/>
          <a:ext cx="1101301" cy="1425291"/>
        </p:xfrm>
        <a:graphic>
          <a:graphicData uri="http://schemas.openxmlformats.org/presentationml/2006/ole">
            <p:oleObj spid="_x0000_s1027" name="Acrobat Document" r:id="rId5" imgW="5830114" imgH="7542857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>
                <a:latin typeface="Calibri" pitchFamily="34" charset="0"/>
              </a:rPr>
              <a:t>A more holistic view on security must prevail</a:t>
            </a:r>
            <a:endParaRPr lang="en-GB" sz="3200" dirty="0">
              <a:latin typeface="Calibri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1295400"/>
          <a:ext cx="7772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54102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dirty="0" smtClean="0">
                <a:latin typeface="+mn-lt"/>
              </a:rPr>
              <a:t>Customers push for a holistic view on security</a:t>
            </a:r>
            <a:endParaRPr lang="en-GB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1447800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latin typeface="+mn-lt"/>
              </a:rPr>
              <a:t>Secure M2M deployments can be a differentiating factor in the market</a:t>
            </a:r>
            <a:endParaRPr lang="en-GB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236220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GB" dirty="0" smtClean="0">
                <a:latin typeface="+mn-lt"/>
              </a:rPr>
              <a:t>Overcomes coordination challenges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798638"/>
            <a:ext cx="8382000" cy="2316162"/>
          </a:xfrm>
        </p:spPr>
        <p:txBody>
          <a:bodyPr/>
          <a:lstStyle/>
          <a:p>
            <a:r>
              <a:rPr lang="en-US" sz="4000" dirty="0" smtClean="0">
                <a:latin typeface="+mn-lt"/>
              </a:rPr>
              <a:t>Machine-to-Machine (M2M), </a:t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/>
            </a:r>
            <a:br>
              <a:rPr lang="en-US" sz="4000" dirty="0" smtClean="0">
                <a:latin typeface="+mn-lt"/>
              </a:rPr>
            </a:br>
            <a:r>
              <a:rPr lang="en-US" sz="4000" dirty="0" smtClean="0">
                <a:latin typeface="+mn-lt"/>
              </a:rPr>
              <a:t>hyperconnected society and security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2238"/>
            <a:ext cx="8382000" cy="792162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A hyperconnected world will link objects to machines to humans</a:t>
            </a:r>
            <a:endParaRPr lang="en-US" sz="3200" dirty="0">
              <a:latin typeface="+mn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75771" y="1248227"/>
            <a:ext cx="8636000" cy="49929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12066" y="1995707"/>
            <a:ext cx="6596733" cy="3447142"/>
          </a:xfrm>
          <a:prstGeom prst="ellips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9323" y="3004450"/>
            <a:ext cx="3962400" cy="1393370"/>
            <a:chOff x="2554510" y="2844798"/>
            <a:chExt cx="3962400" cy="1393370"/>
          </a:xfrm>
        </p:grpSpPr>
        <p:sp>
          <p:nvSpPr>
            <p:cNvPr id="13" name="Oval 12"/>
            <p:cNvSpPr/>
            <p:nvPr/>
          </p:nvSpPr>
          <p:spPr bwMode="auto">
            <a:xfrm>
              <a:off x="2554510" y="2844798"/>
              <a:ext cx="3962400" cy="1393370"/>
            </a:xfrm>
            <a:prstGeom prst="ellipse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4572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Human Communications: 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5.2billion mobile subscribers</a:t>
              </a:r>
              <a:r>
                <a:rPr kumimoji="0" lang="en-US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and  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baseline="0" dirty="0" smtClean="0">
                  <a:solidFill>
                    <a:schemeClr val="tx1"/>
                  </a:solidFill>
                </a:rPr>
                <a:t>0.5</a:t>
              </a:r>
              <a:r>
                <a:rPr lang="en-US" sz="1000" dirty="0" smtClean="0">
                  <a:solidFill>
                    <a:schemeClr val="tx1"/>
                  </a:solidFill>
                </a:rPr>
                <a:t> billion broadband subscribers in 2010</a:t>
              </a: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4" name="Picture 31" descr="home-group-of-people"/>
            <p:cNvPicPr>
              <a:picLocks noChangeAspect="1" noChangeArrowheads="1"/>
            </p:cNvPicPr>
            <p:nvPr/>
          </p:nvPicPr>
          <p:blipFill>
            <a:blip r:embed="rId3" cstate="print">
              <a:lum contrast="-25000"/>
            </a:blip>
            <a:srcRect/>
            <a:stretch>
              <a:fillRect/>
            </a:stretch>
          </p:blipFill>
          <p:spPr bwMode="auto">
            <a:xfrm>
              <a:off x="5415639" y="3164111"/>
              <a:ext cx="772532" cy="701221"/>
            </a:xfrm>
            <a:prstGeom prst="rect">
              <a:avLst/>
            </a:prstGeom>
            <a:noFill/>
          </p:spPr>
        </p:pic>
      </p:grpSp>
      <p:pic>
        <p:nvPicPr>
          <p:cNvPr id="15" name="Picture 4" descr="wi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4215" y="4281708"/>
            <a:ext cx="512977" cy="386443"/>
          </a:xfrm>
          <a:prstGeom prst="rect">
            <a:avLst/>
          </a:prstGeom>
          <a:noFill/>
        </p:spPr>
      </p:pic>
      <p:pic>
        <p:nvPicPr>
          <p:cNvPr id="16" name="Picture 5" descr="came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9300" y="2656109"/>
            <a:ext cx="486228" cy="486228"/>
          </a:xfrm>
          <a:prstGeom prst="rect">
            <a:avLst/>
          </a:prstGeom>
          <a:noFill/>
        </p:spPr>
      </p:pic>
      <p:pic>
        <p:nvPicPr>
          <p:cNvPr id="17" name="Picture 10" descr="ref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5357" y="2931880"/>
            <a:ext cx="368972" cy="551543"/>
          </a:xfrm>
          <a:prstGeom prst="rect">
            <a:avLst/>
          </a:prstGeom>
          <a:noFill/>
        </p:spPr>
      </p:pic>
      <p:pic>
        <p:nvPicPr>
          <p:cNvPr id="18" name="Picture 11" descr="therm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5856" y="2376665"/>
            <a:ext cx="482599" cy="374238"/>
          </a:xfrm>
          <a:prstGeom prst="rect">
            <a:avLst/>
          </a:prstGeom>
          <a:noFill/>
        </p:spPr>
      </p:pic>
      <p:pic>
        <p:nvPicPr>
          <p:cNvPr id="19" name="Picture 12" descr="nuv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8642" y="3686621"/>
            <a:ext cx="502417" cy="362857"/>
          </a:xfrm>
          <a:prstGeom prst="rect">
            <a:avLst/>
          </a:prstGeom>
          <a:noFill/>
        </p:spPr>
      </p:pic>
      <p:pic>
        <p:nvPicPr>
          <p:cNvPr id="20" name="Picture 23" descr="cam"/>
          <p:cNvPicPr>
            <a:picLocks noChangeAspect="1" noChangeArrowheads="1"/>
          </p:cNvPicPr>
          <p:nvPr/>
        </p:nvPicPr>
        <p:blipFill>
          <a:blip r:embed="rId9" cstate="print"/>
          <a:srcRect l="13715" t="8972" b="8972"/>
          <a:stretch>
            <a:fillRect/>
          </a:stretch>
        </p:blipFill>
        <p:spPr bwMode="auto">
          <a:xfrm>
            <a:off x="5246928" y="3871520"/>
            <a:ext cx="515257" cy="374355"/>
          </a:xfrm>
          <a:prstGeom prst="rect">
            <a:avLst/>
          </a:prstGeom>
          <a:noFill/>
        </p:spPr>
      </p:pic>
      <p:pic>
        <p:nvPicPr>
          <p:cNvPr id="21" name="Picture 24" descr="met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10756" y="2801253"/>
            <a:ext cx="431800" cy="431800"/>
          </a:xfrm>
          <a:prstGeom prst="rect">
            <a:avLst/>
          </a:prstGeom>
          <a:noFill/>
        </p:spPr>
      </p:pic>
      <p:pic>
        <p:nvPicPr>
          <p:cNvPr id="22" name="Picture 4" descr="Red blood cells attracted by the chitosan molecule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2959" y="4775195"/>
            <a:ext cx="535854" cy="41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5" descr="Airport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21134" y="4508600"/>
            <a:ext cx="417278" cy="33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 descr="building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6203" y="4484909"/>
            <a:ext cx="434957" cy="36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7" descr="SMART grid.bmp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31200" y="4484909"/>
            <a:ext cx="417461" cy="30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9" descr="ECar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63128" y="4789709"/>
            <a:ext cx="484396" cy="40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airbook.jpg"/>
          <p:cNvPicPr>
            <a:picLocks noChangeAspect="1"/>
          </p:cNvPicPr>
          <p:nvPr/>
        </p:nvPicPr>
        <p:blipFill>
          <a:blip r:embed="rId16" cstate="print"/>
          <a:srcRect t="18750" b="26250"/>
          <a:stretch>
            <a:fillRect/>
          </a:stretch>
        </p:blipFill>
        <p:spPr>
          <a:xfrm>
            <a:off x="5500928" y="4239069"/>
            <a:ext cx="682171" cy="375196"/>
          </a:xfrm>
          <a:prstGeom prst="rect">
            <a:avLst/>
          </a:prstGeom>
        </p:spPr>
      </p:pic>
      <p:pic>
        <p:nvPicPr>
          <p:cNvPr id="28" name="Picture 27" descr="music.jpg"/>
          <p:cNvPicPr>
            <a:picLocks noChangeAspect="1"/>
          </p:cNvPicPr>
          <p:nvPr/>
        </p:nvPicPr>
        <p:blipFill>
          <a:blip r:embed="rId17" cstate="print"/>
          <a:srcRect l="11952" t="7042" r="19721" b="7746"/>
          <a:stretch>
            <a:fillRect/>
          </a:stretch>
        </p:blipFill>
        <p:spPr>
          <a:xfrm>
            <a:off x="4872417" y="3991423"/>
            <a:ext cx="341144" cy="361038"/>
          </a:xfrm>
          <a:prstGeom prst="rect">
            <a:avLst/>
          </a:prstGeom>
        </p:spPr>
      </p:pic>
      <p:pic>
        <p:nvPicPr>
          <p:cNvPr id="29" name="Picture 28" descr="sonybravio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880178" y="3183670"/>
            <a:ext cx="388521" cy="377729"/>
          </a:xfrm>
          <a:prstGeom prst="rect">
            <a:avLst/>
          </a:prstGeom>
        </p:spPr>
      </p:pic>
      <p:pic>
        <p:nvPicPr>
          <p:cNvPr id="30" name="Picture 6" descr="C:\Users\Besos\Desktop\Courses MSc Marketing\Hi-tech and E-Marketing\SONY\sadasd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996541" y="4294774"/>
            <a:ext cx="562429" cy="5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5" descr="Airport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37634" y="1401436"/>
            <a:ext cx="758366" cy="6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6" descr="building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6417" y="5289012"/>
            <a:ext cx="872439" cy="72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7" descr="SMART grid.bmp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55700" y="1853749"/>
            <a:ext cx="846585" cy="62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2806928" y="1518883"/>
            <a:ext cx="2194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Internet of things &gt;2020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pic>
        <p:nvPicPr>
          <p:cNvPr id="35" name="Picture 5" descr="File:Welding robots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616248" y="4542971"/>
            <a:ext cx="1271380" cy="102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7180701" y="6165784"/>
            <a:ext cx="192873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dirty="0">
                <a:solidFill>
                  <a:schemeClr val="tx1"/>
                </a:solidFill>
                <a:cs typeface="Arial" charset="0"/>
              </a:rPr>
              <a:t>Source: Frost &amp; </a:t>
            </a:r>
            <a:r>
              <a:rPr lang="it-IT" sz="900" dirty="0" smtClean="0">
                <a:solidFill>
                  <a:schemeClr val="tx1"/>
                </a:solidFill>
                <a:cs typeface="Arial" charset="0"/>
              </a:rPr>
              <a:t>Sullivan, Ericsson</a:t>
            </a:r>
            <a:endParaRPr lang="en-US" sz="9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47372" y="236560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/>
              <a:t>M2M: </a:t>
            </a:r>
            <a:r>
              <a:rPr lang="en-US" sz="1400" b="1" i="1" dirty="0" smtClean="0"/>
              <a:t> “50 billion </a:t>
            </a:r>
          </a:p>
          <a:p>
            <a:r>
              <a:rPr lang="en-US" sz="1400" b="1" i="1" dirty="0" smtClean="0"/>
              <a:t>connected devices by 2020”</a:t>
            </a:r>
          </a:p>
        </p:txBody>
      </p:sp>
      <p:pic>
        <p:nvPicPr>
          <p:cNvPr id="38" name="Picture 2" descr="Amsterdam Smart City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995889" y="2839778"/>
            <a:ext cx="1660811" cy="148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7921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sz="3200" dirty="0" smtClean="0">
                <a:latin typeface="+mn-lt"/>
              </a:rPr>
              <a:t>A Sustainable and Smart Europe calls for a holistic view of the ICT infrastructure</a:t>
            </a:r>
            <a:endParaRPr lang="en-US" sz="3200" dirty="0" smtClean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052058" y="1183749"/>
            <a:ext cx="7253742" cy="4956903"/>
            <a:chOff x="381748" y="1183749"/>
            <a:chExt cx="7253742" cy="4956903"/>
          </a:xfrm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96740" y="3792511"/>
              <a:ext cx="2777489" cy="68954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eaLnBrk="0" hangingPunct="0"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latin typeface="Verdana" pitchFamily="34" charset="0"/>
                </a:rPr>
                <a:t>Mobility</a:t>
              </a: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3349801" y="3807502"/>
              <a:ext cx="3322304" cy="70453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eaLnBrk="0" hangingPunct="0"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latin typeface="Verdana" pitchFamily="34" charset="0"/>
                </a:rPr>
                <a:t>Cloud Computing and Software</a:t>
              </a:r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381748" y="5516379"/>
              <a:ext cx="6306435" cy="6199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eaLnBrk="0" hangingPunct="0"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latin typeface="Verdana" pitchFamily="34" charset="0"/>
                </a:rPr>
                <a:t>Connectivity</a:t>
              </a: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409231" y="4706911"/>
              <a:ext cx="6262874" cy="61745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eaLnBrk="0" hangingPunct="0"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latin typeface="Verdana" pitchFamily="34" charset="0"/>
                </a:rPr>
                <a:t>Big Data</a:t>
              </a:r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411730" y="3043002"/>
              <a:ext cx="7223760" cy="619955"/>
            </a:xfrm>
            <a:prstGeom prst="rect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eaLnBrk="0" hangingPunct="0"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latin typeface="Verdana" pitchFamily="34" charset="0"/>
                </a:rPr>
                <a:t>Smart Community Service Platform</a:t>
              </a:r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1865294" y="1188720"/>
              <a:ext cx="1389888" cy="5556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eaLnBrk="0" hangingPunct="0">
                <a:defRPr/>
              </a:pPr>
              <a:r>
                <a:rPr lang="en-US" sz="1400" b="1" dirty="0" smtClean="0">
                  <a:solidFill>
                    <a:schemeClr val="accent2"/>
                  </a:solidFill>
                  <a:latin typeface="Verdana" pitchFamily="34" charset="0"/>
                </a:rPr>
                <a:t>Healthcare</a:t>
              </a: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1841094" y="1847088"/>
              <a:ext cx="1389888" cy="5556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eaLnBrk="0" hangingPunct="0">
                <a:defRPr/>
              </a:pPr>
              <a:r>
                <a:rPr lang="en-US" sz="1400" b="1" dirty="0" smtClean="0">
                  <a:solidFill>
                    <a:schemeClr val="accent2"/>
                  </a:solidFill>
                  <a:latin typeface="Verdana" pitchFamily="34" charset="0"/>
                </a:rPr>
                <a:t>Transport</a:t>
              </a: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13384" y="1183749"/>
              <a:ext cx="1389888" cy="5556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eaLnBrk="0" hangingPunct="0">
                <a:defRPr/>
              </a:pPr>
              <a:r>
                <a:rPr lang="en-US" sz="1400" b="1" dirty="0" smtClean="0">
                  <a:solidFill>
                    <a:schemeClr val="accent2"/>
                  </a:solidFill>
                  <a:latin typeface="Verdana" pitchFamily="34" charset="0"/>
                </a:rPr>
                <a:t>Education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398285" y="1842978"/>
              <a:ext cx="1389888" cy="5556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eaLnBrk="0" hangingPunct="0">
                <a:defRPr/>
              </a:pPr>
              <a:r>
                <a:rPr lang="en-US" sz="1400" b="1" dirty="0" smtClean="0">
                  <a:solidFill>
                    <a:schemeClr val="accent2"/>
                  </a:solidFill>
                  <a:latin typeface="Verdana" pitchFamily="34" charset="0"/>
                </a:rPr>
                <a:t>Public Safety</a:t>
              </a:r>
            </a:p>
          </p:txBody>
        </p:sp>
        <p:sp>
          <p:nvSpPr>
            <p:cNvPr id="27" name="Rectangle 9"/>
            <p:cNvSpPr>
              <a:spLocks noChangeArrowheads="1"/>
            </p:cNvSpPr>
            <p:nvPr/>
          </p:nvSpPr>
          <p:spPr bwMode="auto">
            <a:xfrm>
              <a:off x="3290868" y="1847088"/>
              <a:ext cx="1389888" cy="5556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eaLnBrk="0" hangingPunct="0">
                <a:defRPr/>
              </a:pPr>
              <a:r>
                <a:rPr lang="en-US" sz="1400" b="1" dirty="0" smtClean="0">
                  <a:solidFill>
                    <a:schemeClr val="accent2"/>
                  </a:solidFill>
                  <a:latin typeface="Verdana" pitchFamily="34" charset="0"/>
                </a:rPr>
                <a:t>Culture</a:t>
              </a: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299934" y="1188720"/>
              <a:ext cx="1389888" cy="5556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eaLnBrk="0" hangingPunct="0">
                <a:defRPr/>
              </a:pPr>
              <a:r>
                <a:rPr lang="en-US" sz="1400" b="1" dirty="0" smtClean="0">
                  <a:solidFill>
                    <a:schemeClr val="accent2"/>
                  </a:solidFill>
                  <a:latin typeface="Verdana" pitchFamily="34" charset="0"/>
                </a:rPr>
                <a:t>Utilities</a:t>
              </a: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4748212" y="1847088"/>
              <a:ext cx="1389888" cy="5556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eaLnBrk="0" hangingPunct="0">
                <a:defRPr/>
              </a:pPr>
              <a:r>
                <a:rPr lang="en-US" sz="1400" b="1" dirty="0" smtClean="0">
                  <a:solidFill>
                    <a:schemeClr val="accent2"/>
                  </a:solidFill>
                  <a:latin typeface="Verdana" pitchFamily="34" charset="0"/>
                </a:rPr>
                <a:t>Housing</a:t>
              </a: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384247" y="2520845"/>
              <a:ext cx="7220346" cy="447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eaLnBrk="0" hangingPunct="0">
                <a:defRPr/>
              </a:pPr>
              <a:r>
                <a:rPr lang="en-US" sz="1800" b="1" dirty="0" smtClean="0">
                  <a:solidFill>
                    <a:schemeClr val="tx2"/>
                  </a:solidFill>
                  <a:latin typeface="Verdana" pitchFamily="34" charset="0"/>
                </a:rPr>
                <a:t>Smart Services to Citizens</a:t>
              </a:r>
            </a:p>
          </p:txBody>
        </p:sp>
        <p:sp>
          <p:nvSpPr>
            <p:cNvPr id="31" name="Up-Down Arrow 30"/>
            <p:cNvSpPr/>
            <p:nvPr/>
          </p:nvSpPr>
          <p:spPr>
            <a:xfrm>
              <a:off x="2968053" y="5171607"/>
              <a:ext cx="484632" cy="56962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Up-Down Arrow 31"/>
            <p:cNvSpPr/>
            <p:nvPr/>
          </p:nvSpPr>
          <p:spPr>
            <a:xfrm>
              <a:off x="527154" y="4319667"/>
              <a:ext cx="484632" cy="56962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Up-Down Arrow 32"/>
            <p:cNvSpPr/>
            <p:nvPr/>
          </p:nvSpPr>
          <p:spPr>
            <a:xfrm>
              <a:off x="5713751" y="4274696"/>
              <a:ext cx="484632" cy="56962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Up-Down Arrow 33"/>
            <p:cNvSpPr/>
            <p:nvPr/>
          </p:nvSpPr>
          <p:spPr>
            <a:xfrm>
              <a:off x="5716249" y="3452736"/>
              <a:ext cx="484632" cy="56962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Up-Down Arrow 34"/>
            <p:cNvSpPr/>
            <p:nvPr/>
          </p:nvSpPr>
          <p:spPr>
            <a:xfrm>
              <a:off x="502170" y="3425254"/>
              <a:ext cx="484632" cy="56962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4761635" y="1188720"/>
              <a:ext cx="1389888" cy="5556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eaLnBrk="0" hangingPunct="0">
                <a:defRPr/>
              </a:pPr>
              <a:r>
                <a:rPr lang="en-US" sz="1400" b="1" dirty="0" smtClean="0">
                  <a:solidFill>
                    <a:schemeClr val="accent2"/>
                  </a:solidFill>
                  <a:latin typeface="Verdana" pitchFamily="34" charset="0"/>
                </a:rPr>
                <a:t>Public </a:t>
              </a:r>
            </a:p>
            <a:p>
              <a:pPr algn="ctr" eaLnBrk="0" hangingPunct="0">
                <a:defRPr/>
              </a:pPr>
              <a:r>
                <a:rPr lang="en-US" sz="1400" b="1" dirty="0" smtClean="0">
                  <a:solidFill>
                    <a:schemeClr val="accent2"/>
                  </a:solidFill>
                  <a:latin typeface="Verdana" pitchFamily="34" charset="0"/>
                </a:rPr>
                <a:t>Admin.</a:t>
              </a:r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 rot="16200000">
              <a:off x="6018273" y="4538255"/>
              <a:ext cx="2377440" cy="8273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eaLnBrk="0" hangingPunct="0">
                <a:defRPr/>
              </a:pPr>
              <a:r>
                <a:rPr lang="en-US" sz="1800" b="1" dirty="0" smtClean="0">
                  <a:solidFill>
                    <a:srgbClr val="FFFFFF"/>
                  </a:solidFill>
                  <a:latin typeface="Verdana" pitchFamily="34" charset="0"/>
                </a:rPr>
                <a:t>Digital Identity and Security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6202042" y="1847088"/>
              <a:ext cx="1389888" cy="5556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1400" b="1" dirty="0" smtClean="0">
                  <a:solidFill>
                    <a:schemeClr val="accent2"/>
                  </a:solidFill>
                  <a:latin typeface="Verdana" pitchFamily="34" charset="0"/>
                </a:rPr>
                <a:t>Democratic</a:t>
              </a:r>
            </a:p>
            <a:p>
              <a:pPr algn="ctr" eaLnBrk="0" hangingPunct="0">
                <a:defRPr/>
              </a:pPr>
              <a:r>
                <a:rPr lang="en-US" sz="1400" b="1" dirty="0" smtClean="0">
                  <a:solidFill>
                    <a:schemeClr val="accent2"/>
                  </a:solidFill>
                  <a:latin typeface="Verdana" pitchFamily="34" charset="0"/>
                </a:rPr>
                <a:t>Engagement</a:t>
              </a: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6209746" y="1188720"/>
              <a:ext cx="1389888" cy="55562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1400" b="1" dirty="0" smtClean="0">
                  <a:solidFill>
                    <a:schemeClr val="accent2"/>
                  </a:solidFill>
                  <a:latin typeface="Verdana" pitchFamily="34" charset="0"/>
                </a:rPr>
                <a:t>Environment</a:t>
              </a:r>
            </a:p>
          </p:txBody>
        </p:sp>
      </p:grp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7180701" y="6165784"/>
            <a:ext cx="1422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dirty="0">
                <a:solidFill>
                  <a:schemeClr val="tx1"/>
                </a:solidFill>
                <a:cs typeface="Arial" charset="0"/>
              </a:rPr>
              <a:t>Source: Frost &amp; </a:t>
            </a:r>
            <a:r>
              <a:rPr lang="it-IT" sz="900" dirty="0" smtClean="0">
                <a:solidFill>
                  <a:schemeClr val="tx1"/>
                </a:solidFill>
                <a:cs typeface="Arial" charset="0"/>
              </a:rPr>
              <a:t>Sullivan</a:t>
            </a:r>
            <a:endParaRPr lang="en-US" sz="9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6205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An available KPI in M2M SIMs forecast shows a strong double-digits CAGR </a:t>
            </a:r>
            <a:endParaRPr lang="en-US" sz="3200" dirty="0">
              <a:latin typeface="Calibri" pitchFamily="34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609600" y="1371600"/>
          <a:ext cx="80772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7180701" y="6165784"/>
            <a:ext cx="1422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dirty="0">
                <a:solidFill>
                  <a:schemeClr val="tx1"/>
                </a:solidFill>
                <a:cs typeface="Arial" charset="0"/>
              </a:rPr>
              <a:t>Source: Frost &amp; </a:t>
            </a:r>
            <a:r>
              <a:rPr lang="it-IT" sz="900" dirty="0" smtClean="0">
                <a:solidFill>
                  <a:schemeClr val="tx1"/>
                </a:solidFill>
                <a:cs typeface="Arial" charset="0"/>
              </a:rPr>
              <a:t>Sullivan</a:t>
            </a:r>
            <a:endParaRPr lang="en-US" sz="9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2209800"/>
            <a:ext cx="3189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alibri" pitchFamily="34" charset="0"/>
              </a:rPr>
              <a:t>5-year CAGR 2011 – 2016 = </a:t>
            </a:r>
            <a:r>
              <a:rPr lang="en-GB" dirty="0" smtClean="0">
                <a:latin typeface="Calibri" pitchFamily="34" charset="0"/>
              </a:rPr>
              <a:t>50</a:t>
            </a:r>
            <a:r>
              <a:rPr lang="en-GB" dirty="0" smtClean="0">
                <a:latin typeface="Calibri" pitchFamily="34" charset="0"/>
              </a:rPr>
              <a:t>%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381000" y="1219200"/>
          <a:ext cx="8305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6205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The 2 largest M2M sectors are in automotive and energy industries now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7180701" y="6165784"/>
            <a:ext cx="14221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900" dirty="0">
                <a:solidFill>
                  <a:schemeClr val="tx1"/>
                </a:solidFill>
                <a:cs typeface="Arial" charset="0"/>
              </a:rPr>
              <a:t>Source: Frost &amp; </a:t>
            </a:r>
            <a:r>
              <a:rPr lang="it-IT" sz="900" dirty="0" smtClean="0">
                <a:solidFill>
                  <a:schemeClr val="tx1"/>
                </a:solidFill>
                <a:cs typeface="Arial" charset="0"/>
              </a:rPr>
              <a:t>Sullivan</a:t>
            </a:r>
            <a:endParaRPr lang="en-US" sz="9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620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atin typeface="Calibri" pitchFamily="34" charset="0"/>
              </a:rPr>
              <a:t>A vision of hyperconnected societies must be underpinned by a robust security framework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17247" t="28796" r="14998" b="10918"/>
          <a:stretch>
            <a:fillRect/>
          </a:stretch>
        </p:blipFill>
        <p:spPr bwMode="auto">
          <a:xfrm>
            <a:off x="228600" y="1295400"/>
            <a:ext cx="8716963" cy="484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Frost &amp; Sullivan 1">
      <a:dk1>
        <a:srgbClr val="000000"/>
      </a:dk1>
      <a:lt1>
        <a:srgbClr val="FFFFFF"/>
      </a:lt1>
      <a:dk2>
        <a:srgbClr val="06325C"/>
      </a:dk2>
      <a:lt2>
        <a:srgbClr val="EEECE1"/>
      </a:lt2>
      <a:accent1>
        <a:srgbClr val="ACBED1"/>
      </a:accent1>
      <a:accent2>
        <a:srgbClr val="517496"/>
      </a:accent2>
      <a:accent3>
        <a:srgbClr val="AAAA74"/>
      </a:accent3>
      <a:accent4>
        <a:srgbClr val="1E2D4E"/>
      </a:accent4>
      <a:accent5>
        <a:srgbClr val="D6D6B6"/>
      </a:accent5>
      <a:accent6>
        <a:srgbClr val="404027"/>
      </a:accent6>
      <a:hlink>
        <a:srgbClr val="0070C0"/>
      </a:hlink>
      <a:folHlink>
        <a:srgbClr val="C8D0C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ody">
  <a:themeElements>
    <a:clrScheme name="Frost &amp; Sullivan 1">
      <a:dk1>
        <a:srgbClr val="000000"/>
      </a:dk1>
      <a:lt1>
        <a:srgbClr val="FFFFFF"/>
      </a:lt1>
      <a:dk2>
        <a:srgbClr val="06325C"/>
      </a:dk2>
      <a:lt2>
        <a:srgbClr val="EEECE1"/>
      </a:lt2>
      <a:accent1>
        <a:srgbClr val="ACBED1"/>
      </a:accent1>
      <a:accent2>
        <a:srgbClr val="517496"/>
      </a:accent2>
      <a:accent3>
        <a:srgbClr val="AAAA74"/>
      </a:accent3>
      <a:accent4>
        <a:srgbClr val="1E2D4E"/>
      </a:accent4>
      <a:accent5>
        <a:srgbClr val="D6D6B6"/>
      </a:accent5>
      <a:accent6>
        <a:srgbClr val="404027"/>
      </a:accent6>
      <a:hlink>
        <a:srgbClr val="0070C0"/>
      </a:hlink>
      <a:folHlink>
        <a:srgbClr val="C8D0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37383</TotalTime>
  <Words>913</Words>
  <Application>Microsoft Office PowerPoint</Application>
  <PresentationFormat>On-screen Show (4:3)</PresentationFormat>
  <Paragraphs>185</Paragraphs>
  <Slides>24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Cover</vt:lpstr>
      <vt:lpstr>Divider</vt:lpstr>
      <vt:lpstr>Body</vt:lpstr>
      <vt:lpstr>Adobe Acrobat Document</vt:lpstr>
      <vt:lpstr>Security Challenges in a Connected World  </vt:lpstr>
      <vt:lpstr>Discussion topics</vt:lpstr>
      <vt:lpstr>A more holistic view on security must prevail</vt:lpstr>
      <vt:lpstr>Machine-to-Machine (M2M),   hyperconnected society and security </vt:lpstr>
      <vt:lpstr>A hyperconnected world will link objects to machines to humans</vt:lpstr>
      <vt:lpstr>A Sustainable and Smart Europe calls for a holistic view of the ICT infrastructure</vt:lpstr>
      <vt:lpstr>An available KPI in M2M SIMs forecast shows a strong double-digits CAGR </vt:lpstr>
      <vt:lpstr>The 2 largest M2M sectors are in automotive and energy industries now</vt:lpstr>
      <vt:lpstr>A vision of hyperconnected societies must be underpinned by a robust security framework</vt:lpstr>
      <vt:lpstr>Security Challenges in a   Hyperconnected World</vt:lpstr>
      <vt:lpstr>Human and Network Security Challenges </vt:lpstr>
      <vt:lpstr>Emerging human trends in a hyperconnected world</vt:lpstr>
      <vt:lpstr>A crowded value chain in Connected Cars</vt:lpstr>
      <vt:lpstr>Legislation push for standardisation frameworks in smart meters and smart grid </vt:lpstr>
      <vt:lpstr>Security requirements underpin M2M deployments in Healthcare</vt:lpstr>
      <vt:lpstr>There are high hopes for M2M consumer electronics demand in the medium term</vt:lpstr>
      <vt:lpstr>Industrial automation involves processes in critical sectors</vt:lpstr>
      <vt:lpstr>M2M service providers’ approaches to   overcome security concerns</vt:lpstr>
      <vt:lpstr>There is mileage at carving out a trusted vendor reputation</vt:lpstr>
      <vt:lpstr>The benefits of building a trusted vendor reputation</vt:lpstr>
      <vt:lpstr>Addressing the human element</vt:lpstr>
      <vt:lpstr>The entrenching power of living in a connected society </vt:lpstr>
      <vt:lpstr>In Summary</vt:lpstr>
      <vt:lpstr>For Additional Information</vt:lpstr>
    </vt:vector>
  </TitlesOfParts>
  <Company>Frost &amp; Sullivan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lhodges</dc:creator>
  <cp:lastModifiedBy>YiruZ</cp:lastModifiedBy>
  <cp:revision>280</cp:revision>
  <dcterms:created xsi:type="dcterms:W3CDTF">2010-12-21T14:47:23Z</dcterms:created>
  <dcterms:modified xsi:type="dcterms:W3CDTF">2013-03-04T14:35:11Z</dcterms:modified>
</cp:coreProperties>
</file>